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0" r:id="rId2"/>
    <p:sldId id="306" r:id="rId3"/>
    <p:sldId id="260" r:id="rId4"/>
    <p:sldId id="302" r:id="rId5"/>
    <p:sldId id="261" r:id="rId6"/>
    <p:sldId id="303" r:id="rId7"/>
    <p:sldId id="310" r:id="rId8"/>
    <p:sldId id="311" r:id="rId9"/>
    <p:sldId id="304" r:id="rId10"/>
    <p:sldId id="307" r:id="rId11"/>
    <p:sldId id="305" r:id="rId12"/>
    <p:sldId id="273" r:id="rId13"/>
    <p:sldId id="293" r:id="rId14"/>
    <p:sldId id="294" r:id="rId15"/>
    <p:sldId id="296" r:id="rId16"/>
    <p:sldId id="297" r:id="rId17"/>
    <p:sldId id="281" r:id="rId18"/>
    <p:sldId id="313" r:id="rId19"/>
    <p:sldId id="287" r:id="rId20"/>
    <p:sldId id="317" r:id="rId21"/>
    <p:sldId id="318" r:id="rId22"/>
    <p:sldId id="319" r:id="rId23"/>
    <p:sldId id="288" r:id="rId24"/>
    <p:sldId id="289" r:id="rId25"/>
    <p:sldId id="290" r:id="rId26"/>
    <p:sldId id="321" r:id="rId27"/>
    <p:sldId id="324" r:id="rId28"/>
    <p:sldId id="325" r:id="rId29"/>
    <p:sldId id="326" r:id="rId30"/>
    <p:sldId id="327" r:id="rId31"/>
    <p:sldId id="328" r:id="rId32"/>
    <p:sldId id="329" r:id="rId33"/>
    <p:sldId id="320" r:id="rId34"/>
    <p:sldId id="291" r:id="rId35"/>
    <p:sldId id="322" r:id="rId36"/>
    <p:sldId id="278" r:id="rId37"/>
    <p:sldId id="279" r:id="rId38"/>
    <p:sldId id="280" r:id="rId39"/>
    <p:sldId id="282" r:id="rId40"/>
    <p:sldId id="271" r:id="rId41"/>
    <p:sldId id="323" r:id="rId42"/>
    <p:sldId id="265" r:id="rId43"/>
    <p:sldId id="292" r:id="rId44"/>
    <p:sldId id="268" r:id="rId45"/>
    <p:sldId id="284" r:id="rId46"/>
    <p:sldId id="285" r:id="rId47"/>
    <p:sldId id="286" r:id="rId48"/>
    <p:sldId id="272" r:id="rId49"/>
    <p:sldId id="283" r:id="rId50"/>
    <p:sldId id="301"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p:scale>
          <a:sx n="75" d="100"/>
          <a:sy n="75" d="100"/>
        </p:scale>
        <p:origin x="-1696" y="-312"/>
      </p:cViewPr>
      <p:guideLst>
        <p:guide orient="horz" pos="2160"/>
        <p:guide pos="2880"/>
      </p:guideLst>
    </p:cSldViewPr>
  </p:slideViewPr>
  <p:outlineViewPr>
    <p:cViewPr>
      <p:scale>
        <a:sx n="33" d="100"/>
        <a:sy n="33" d="100"/>
      </p:scale>
      <p:origin x="0" y="204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F1584B-9934-4003-83A3-7442DCC6EFD3}"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en-AU"/>
        </a:p>
      </dgm:t>
    </dgm:pt>
    <dgm:pt modelId="{78455641-6DCB-4960-B0B0-634CE6B52539}">
      <dgm:prSet phldrT="[Text]" custT="1"/>
      <dgm:spPr/>
      <dgm:t>
        <a:bodyPr/>
        <a:lstStyle/>
        <a:p>
          <a:r>
            <a:rPr lang="en-AU" sz="3200" dirty="0" smtClean="0"/>
            <a:t>Registration &amp; Categorization</a:t>
          </a:r>
          <a:endParaRPr lang="en-AU" sz="3200" dirty="0"/>
        </a:p>
      </dgm:t>
    </dgm:pt>
    <dgm:pt modelId="{C62158FD-93D9-4D73-A7B2-33A79760BDAC}" type="parTrans" cxnId="{91AB86D4-E0B9-4EF6-B8D5-9F3C63221FDB}">
      <dgm:prSet/>
      <dgm:spPr/>
      <dgm:t>
        <a:bodyPr/>
        <a:lstStyle/>
        <a:p>
          <a:endParaRPr lang="en-AU"/>
        </a:p>
      </dgm:t>
    </dgm:pt>
    <dgm:pt modelId="{62543CFB-F0C6-4AB2-B774-BDBEC5A9460F}" type="sibTrans" cxnId="{91AB86D4-E0B9-4EF6-B8D5-9F3C63221FDB}">
      <dgm:prSet/>
      <dgm:spPr/>
      <dgm:t>
        <a:bodyPr/>
        <a:lstStyle/>
        <a:p>
          <a:endParaRPr lang="en-AU"/>
        </a:p>
      </dgm:t>
    </dgm:pt>
    <dgm:pt modelId="{8FC3FB5C-7147-4AD1-9B3D-845C7E641DFD}">
      <dgm:prSet phldrT="[Text]" custT="1"/>
      <dgm:spPr/>
      <dgm:t>
        <a:bodyPr/>
        <a:lstStyle/>
        <a:p>
          <a:pPr>
            <a:spcAft>
              <a:spcPts val="1200"/>
            </a:spcAft>
          </a:pPr>
          <a:r>
            <a:rPr lang="en-AU" sz="2000" dirty="0" smtClean="0"/>
            <a:t>The </a:t>
          </a:r>
          <a:r>
            <a:rPr lang="en-AU" sz="2000" b="1" dirty="0" smtClean="0"/>
            <a:t>Change Requestor </a:t>
          </a:r>
          <a:r>
            <a:rPr lang="en-AU" sz="2000" dirty="0" smtClean="0"/>
            <a:t>registers the change, fills out all the necessary information and selects a </a:t>
          </a:r>
          <a:r>
            <a:rPr lang="en-AU" sz="2000" b="1" dirty="0" smtClean="0"/>
            <a:t>Change </a:t>
          </a:r>
          <a:r>
            <a:rPr lang="en-AU" sz="2000" b="1" dirty="0" smtClean="0"/>
            <a:t>Owner</a:t>
          </a:r>
          <a:endParaRPr lang="en-AU" sz="2000" dirty="0"/>
        </a:p>
      </dgm:t>
    </dgm:pt>
    <dgm:pt modelId="{0B08BCA4-974C-4B4A-8B5E-879BAD77DA6F}" type="parTrans" cxnId="{56CABC92-8337-4080-AA12-2F880BEF691E}">
      <dgm:prSet/>
      <dgm:spPr/>
      <dgm:t>
        <a:bodyPr/>
        <a:lstStyle/>
        <a:p>
          <a:endParaRPr lang="en-AU"/>
        </a:p>
      </dgm:t>
    </dgm:pt>
    <dgm:pt modelId="{6F0A0DFF-7A0F-4645-83C7-B32C8CB73097}" type="sibTrans" cxnId="{56CABC92-8337-4080-AA12-2F880BEF691E}">
      <dgm:prSet/>
      <dgm:spPr/>
      <dgm:t>
        <a:bodyPr/>
        <a:lstStyle/>
        <a:p>
          <a:endParaRPr lang="en-AU"/>
        </a:p>
      </dgm:t>
    </dgm:pt>
    <dgm:pt modelId="{0C58D153-97F4-0742-B746-53DEAC722610}">
      <dgm:prSet phldrT="[Text]" custT="1"/>
      <dgm:spPr/>
      <dgm:t>
        <a:bodyPr/>
        <a:lstStyle/>
        <a:p>
          <a:pPr>
            <a:spcAft>
              <a:spcPts val="1200"/>
            </a:spcAft>
          </a:pPr>
          <a:r>
            <a:rPr lang="en-AU" sz="2000" dirty="0" smtClean="0"/>
            <a:t>The </a:t>
          </a:r>
          <a:r>
            <a:rPr lang="en-AU" sz="2000" b="1" dirty="0" smtClean="0"/>
            <a:t>Change Owner </a:t>
          </a:r>
          <a:r>
            <a:rPr lang="en-AU" sz="2000" dirty="0" smtClean="0"/>
            <a:t>prioritises the change as either High, Medium or Low depending upon the impact and urgency</a:t>
          </a:r>
          <a:endParaRPr lang="en-AU" sz="2000" dirty="0"/>
        </a:p>
      </dgm:t>
    </dgm:pt>
    <dgm:pt modelId="{C38B3BC7-290A-0244-939F-6CA125AED425}" type="parTrans" cxnId="{50BC1E0B-A8E0-EE44-B403-7B479EC9C809}">
      <dgm:prSet/>
      <dgm:spPr/>
    </dgm:pt>
    <dgm:pt modelId="{6708E90F-5CBA-FB46-9A54-20F2C1EFA907}" type="sibTrans" cxnId="{50BC1E0B-A8E0-EE44-B403-7B479EC9C809}">
      <dgm:prSet/>
      <dgm:spPr/>
    </dgm:pt>
    <dgm:pt modelId="{147DAEC9-1AE7-4A9C-93BF-B12E664E4509}" type="pres">
      <dgm:prSet presAssocID="{B2F1584B-9934-4003-83A3-7442DCC6EFD3}" presName="linear" presStyleCnt="0">
        <dgm:presLayoutVars>
          <dgm:animLvl val="lvl"/>
          <dgm:resizeHandles val="exact"/>
        </dgm:presLayoutVars>
      </dgm:prSet>
      <dgm:spPr/>
      <dgm:t>
        <a:bodyPr/>
        <a:lstStyle/>
        <a:p>
          <a:endParaRPr lang="en-US"/>
        </a:p>
      </dgm:t>
    </dgm:pt>
    <dgm:pt modelId="{C9DD4E7B-8340-46D1-9756-800ADD3AC74C}" type="pres">
      <dgm:prSet presAssocID="{78455641-6DCB-4960-B0B0-634CE6B52539}" presName="parentText" presStyleLbl="node1" presStyleIdx="0" presStyleCnt="1" custScaleY="54810" custLinFactNeighborX="126" custLinFactNeighborY="-38091">
        <dgm:presLayoutVars>
          <dgm:chMax val="0"/>
          <dgm:bulletEnabled val="1"/>
        </dgm:presLayoutVars>
      </dgm:prSet>
      <dgm:spPr/>
      <dgm:t>
        <a:bodyPr/>
        <a:lstStyle/>
        <a:p>
          <a:endParaRPr lang="en-AU"/>
        </a:p>
      </dgm:t>
    </dgm:pt>
    <dgm:pt modelId="{95529EFB-12D9-4C34-B043-AAD1DB4303B3}" type="pres">
      <dgm:prSet presAssocID="{78455641-6DCB-4960-B0B0-634CE6B52539}" presName="childText" presStyleLbl="revTx" presStyleIdx="0" presStyleCnt="1" custScaleY="132715" custLinFactNeighborX="-193" custLinFactNeighborY="-5980">
        <dgm:presLayoutVars>
          <dgm:bulletEnabled val="1"/>
        </dgm:presLayoutVars>
      </dgm:prSet>
      <dgm:spPr/>
      <dgm:t>
        <a:bodyPr/>
        <a:lstStyle/>
        <a:p>
          <a:endParaRPr lang="en-AU"/>
        </a:p>
      </dgm:t>
    </dgm:pt>
  </dgm:ptLst>
  <dgm:cxnLst>
    <dgm:cxn modelId="{B621793B-60B7-4B8D-86E7-46E6C34A1682}" type="presOf" srcId="{78455641-6DCB-4960-B0B0-634CE6B52539}" destId="{C9DD4E7B-8340-46D1-9756-800ADD3AC74C}" srcOrd="0" destOrd="0" presId="urn:microsoft.com/office/officeart/2005/8/layout/vList2"/>
    <dgm:cxn modelId="{D962E6D7-B248-4CA6-A4AE-E4853C792E96}" type="presOf" srcId="{B2F1584B-9934-4003-83A3-7442DCC6EFD3}" destId="{147DAEC9-1AE7-4A9C-93BF-B12E664E4509}" srcOrd="0" destOrd="0" presId="urn:microsoft.com/office/officeart/2005/8/layout/vList2"/>
    <dgm:cxn modelId="{56CABC92-8337-4080-AA12-2F880BEF691E}" srcId="{78455641-6DCB-4960-B0B0-634CE6B52539}" destId="{8FC3FB5C-7147-4AD1-9B3D-845C7E641DFD}" srcOrd="0" destOrd="0" parTransId="{0B08BCA4-974C-4B4A-8B5E-879BAD77DA6F}" sibTransId="{6F0A0DFF-7A0F-4645-83C7-B32C8CB73097}"/>
    <dgm:cxn modelId="{91AB86D4-E0B9-4EF6-B8D5-9F3C63221FDB}" srcId="{B2F1584B-9934-4003-83A3-7442DCC6EFD3}" destId="{78455641-6DCB-4960-B0B0-634CE6B52539}" srcOrd="0" destOrd="0" parTransId="{C62158FD-93D9-4D73-A7B2-33A79760BDAC}" sibTransId="{62543CFB-F0C6-4AB2-B774-BDBEC5A9460F}"/>
    <dgm:cxn modelId="{4CB2645A-EDD9-4933-82D4-25AE5EC54243}" type="presOf" srcId="{8FC3FB5C-7147-4AD1-9B3D-845C7E641DFD}" destId="{95529EFB-12D9-4C34-B043-AAD1DB4303B3}" srcOrd="0" destOrd="0" presId="urn:microsoft.com/office/officeart/2005/8/layout/vList2"/>
    <dgm:cxn modelId="{50BC1E0B-A8E0-EE44-B403-7B479EC9C809}" srcId="{78455641-6DCB-4960-B0B0-634CE6B52539}" destId="{0C58D153-97F4-0742-B746-53DEAC722610}" srcOrd="1" destOrd="0" parTransId="{C38B3BC7-290A-0244-939F-6CA125AED425}" sibTransId="{6708E90F-5CBA-FB46-9A54-20F2C1EFA907}"/>
    <dgm:cxn modelId="{A10F8EFF-256D-0043-B649-E26B532448D8}" type="presOf" srcId="{0C58D153-97F4-0742-B746-53DEAC722610}" destId="{95529EFB-12D9-4C34-B043-AAD1DB4303B3}" srcOrd="0" destOrd="1" presId="urn:microsoft.com/office/officeart/2005/8/layout/vList2"/>
    <dgm:cxn modelId="{E514FBA9-1F3F-4822-B978-928A0C06C788}" type="presParOf" srcId="{147DAEC9-1AE7-4A9C-93BF-B12E664E4509}" destId="{C9DD4E7B-8340-46D1-9756-800ADD3AC74C}" srcOrd="0" destOrd="0" presId="urn:microsoft.com/office/officeart/2005/8/layout/vList2"/>
    <dgm:cxn modelId="{277DCFF2-C634-4E97-BA1B-67832F3C1266}" type="presParOf" srcId="{147DAEC9-1AE7-4A9C-93BF-B12E664E4509}" destId="{95529EFB-12D9-4C34-B043-AAD1DB4303B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6452E1C-2B45-4345-A530-E8E39BD31B0A}"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AU"/>
        </a:p>
      </dgm:t>
    </dgm:pt>
    <dgm:pt modelId="{DF6142BF-9CD3-4D7C-872E-3A832416C118}">
      <dgm:prSet phldrT="[Text]" custT="1"/>
      <dgm:spPr/>
      <dgm:t>
        <a:bodyPr/>
        <a:lstStyle/>
        <a:p>
          <a:r>
            <a:rPr lang="en-AU" sz="3200" dirty="0" smtClean="0"/>
            <a:t>Implementation</a:t>
          </a:r>
          <a:endParaRPr lang="en-AU" sz="3200" dirty="0"/>
        </a:p>
      </dgm:t>
    </dgm:pt>
    <dgm:pt modelId="{352A6370-4695-4BAB-8B48-DCA24957AB41}" type="parTrans" cxnId="{DD2ED4E8-D929-418D-81E9-B168760A09A1}">
      <dgm:prSet/>
      <dgm:spPr/>
      <dgm:t>
        <a:bodyPr/>
        <a:lstStyle/>
        <a:p>
          <a:endParaRPr lang="en-AU"/>
        </a:p>
      </dgm:t>
    </dgm:pt>
    <dgm:pt modelId="{B0DD6952-42AB-428D-99F4-FAFA2381EA59}" type="sibTrans" cxnId="{DD2ED4E8-D929-418D-81E9-B168760A09A1}">
      <dgm:prSet/>
      <dgm:spPr/>
      <dgm:t>
        <a:bodyPr/>
        <a:lstStyle/>
        <a:p>
          <a:endParaRPr lang="en-AU"/>
        </a:p>
      </dgm:t>
    </dgm:pt>
    <dgm:pt modelId="{20481583-DF2A-492C-93E1-D4C3584DCEFD}">
      <dgm:prSet phldrT="[Text]" custT="1"/>
      <dgm:spPr/>
      <dgm:t>
        <a:bodyPr/>
        <a:lstStyle/>
        <a:p>
          <a:r>
            <a:rPr lang="en-AU" sz="2000" dirty="0" smtClean="0"/>
            <a:t>Change owner coordinates the implementation of the change and moves the change record into either </a:t>
          </a:r>
          <a:r>
            <a:rPr lang="en-AU" sz="2000" dirty="0" err="1" smtClean="0"/>
            <a:t>Backout</a:t>
          </a:r>
          <a:r>
            <a:rPr lang="en-AU" sz="2000" dirty="0" smtClean="0"/>
            <a:t> or Post Implementation Review depending upon its success. </a:t>
          </a:r>
          <a:endParaRPr lang="en-AU" sz="2000" dirty="0"/>
        </a:p>
      </dgm:t>
    </dgm:pt>
    <dgm:pt modelId="{E9DDD026-3C35-4745-9574-5F764CB1657B}" type="parTrans" cxnId="{BFE44CD7-42B9-4DCB-AD97-B755F5849400}">
      <dgm:prSet/>
      <dgm:spPr/>
      <dgm:t>
        <a:bodyPr/>
        <a:lstStyle/>
        <a:p>
          <a:endParaRPr lang="en-AU"/>
        </a:p>
      </dgm:t>
    </dgm:pt>
    <dgm:pt modelId="{7A75B952-E7A8-494B-A78E-AA6EEDC0374B}" type="sibTrans" cxnId="{BFE44CD7-42B9-4DCB-AD97-B755F5849400}">
      <dgm:prSet/>
      <dgm:spPr/>
      <dgm:t>
        <a:bodyPr/>
        <a:lstStyle/>
        <a:p>
          <a:endParaRPr lang="en-AU"/>
        </a:p>
      </dgm:t>
    </dgm:pt>
    <dgm:pt modelId="{FFF5479B-F058-413A-83BA-0B4C4B95602E}">
      <dgm:prSet phldrT="[Text]" custT="1"/>
      <dgm:spPr/>
      <dgm:t>
        <a:bodyPr/>
        <a:lstStyle/>
        <a:p>
          <a:r>
            <a:rPr lang="en-AU" sz="3200" dirty="0" smtClean="0"/>
            <a:t>Post Implementation Review</a:t>
          </a:r>
          <a:endParaRPr lang="en-AU" sz="3200" dirty="0"/>
        </a:p>
      </dgm:t>
    </dgm:pt>
    <dgm:pt modelId="{BF53247D-C5B3-464C-B449-F5A2053DEEFD}" type="parTrans" cxnId="{56EB28F5-520F-4928-B146-E2BDC6CD3432}">
      <dgm:prSet/>
      <dgm:spPr/>
      <dgm:t>
        <a:bodyPr/>
        <a:lstStyle/>
        <a:p>
          <a:endParaRPr lang="en-AU"/>
        </a:p>
      </dgm:t>
    </dgm:pt>
    <dgm:pt modelId="{04EE642E-F23F-4F6F-8100-09DDB80875A6}" type="sibTrans" cxnId="{56EB28F5-520F-4928-B146-E2BDC6CD3432}">
      <dgm:prSet/>
      <dgm:spPr/>
      <dgm:t>
        <a:bodyPr/>
        <a:lstStyle/>
        <a:p>
          <a:endParaRPr lang="en-AU"/>
        </a:p>
      </dgm:t>
    </dgm:pt>
    <dgm:pt modelId="{5B4FD671-A664-4103-AE83-8E0037CDF026}">
      <dgm:prSet phldrT="[Text]" custT="1"/>
      <dgm:spPr/>
      <dgm:t>
        <a:bodyPr/>
        <a:lstStyle/>
        <a:p>
          <a:r>
            <a:rPr lang="en-AU" sz="2000" dirty="0" smtClean="0"/>
            <a:t>The Change Owner reviews the implementation of the change and closes it out.</a:t>
          </a:r>
          <a:endParaRPr lang="en-AU" sz="2000" dirty="0"/>
        </a:p>
      </dgm:t>
    </dgm:pt>
    <dgm:pt modelId="{0C75856B-0267-45B6-9D9E-42F365F8EC01}" type="parTrans" cxnId="{5BB65A7B-3EFE-4C67-A633-5B5A3D8E3344}">
      <dgm:prSet/>
      <dgm:spPr/>
      <dgm:t>
        <a:bodyPr/>
        <a:lstStyle/>
        <a:p>
          <a:endParaRPr lang="en-AU"/>
        </a:p>
      </dgm:t>
    </dgm:pt>
    <dgm:pt modelId="{BD21573F-2159-4110-B54A-0B410ABDE30C}" type="sibTrans" cxnId="{5BB65A7B-3EFE-4C67-A633-5B5A3D8E3344}">
      <dgm:prSet/>
      <dgm:spPr/>
      <dgm:t>
        <a:bodyPr/>
        <a:lstStyle/>
        <a:p>
          <a:endParaRPr lang="en-AU"/>
        </a:p>
      </dgm:t>
    </dgm:pt>
    <dgm:pt modelId="{A7923DA9-430D-4E6D-85FA-0A06E7C586D4}" type="pres">
      <dgm:prSet presAssocID="{86452E1C-2B45-4345-A530-E8E39BD31B0A}" presName="linear" presStyleCnt="0">
        <dgm:presLayoutVars>
          <dgm:animLvl val="lvl"/>
          <dgm:resizeHandles val="exact"/>
        </dgm:presLayoutVars>
      </dgm:prSet>
      <dgm:spPr/>
      <dgm:t>
        <a:bodyPr/>
        <a:lstStyle/>
        <a:p>
          <a:endParaRPr lang="en-AU"/>
        </a:p>
      </dgm:t>
    </dgm:pt>
    <dgm:pt modelId="{6AF67C66-51AE-4AF3-B0EE-C78F949DC105}" type="pres">
      <dgm:prSet presAssocID="{DF6142BF-9CD3-4D7C-872E-3A832416C118}" presName="parentText" presStyleLbl="node1" presStyleIdx="0" presStyleCnt="2" custScaleY="60009" custLinFactNeighborX="126" custLinFactNeighborY="-56477">
        <dgm:presLayoutVars>
          <dgm:chMax val="0"/>
          <dgm:bulletEnabled val="1"/>
        </dgm:presLayoutVars>
      </dgm:prSet>
      <dgm:spPr/>
      <dgm:t>
        <a:bodyPr/>
        <a:lstStyle/>
        <a:p>
          <a:endParaRPr lang="en-AU"/>
        </a:p>
      </dgm:t>
    </dgm:pt>
    <dgm:pt modelId="{0D16013E-BBFF-4F02-B14C-08D73FB61BDB}" type="pres">
      <dgm:prSet presAssocID="{DF6142BF-9CD3-4D7C-872E-3A832416C118}" presName="childText" presStyleLbl="revTx" presStyleIdx="0" presStyleCnt="2" custScaleY="113485" custLinFactNeighborX="-193" custLinFactNeighborY="-16794">
        <dgm:presLayoutVars>
          <dgm:bulletEnabled val="1"/>
        </dgm:presLayoutVars>
      </dgm:prSet>
      <dgm:spPr/>
      <dgm:t>
        <a:bodyPr/>
        <a:lstStyle/>
        <a:p>
          <a:endParaRPr lang="en-AU"/>
        </a:p>
      </dgm:t>
    </dgm:pt>
    <dgm:pt modelId="{EC00DA09-D0C3-47B3-8D51-9A1C9371FBEC}" type="pres">
      <dgm:prSet presAssocID="{FFF5479B-F058-413A-83BA-0B4C4B95602E}" presName="parentText" presStyleLbl="node1" presStyleIdx="1" presStyleCnt="2" custScaleY="56887" custLinFactNeighborX="-193" custLinFactNeighborY="-23762">
        <dgm:presLayoutVars>
          <dgm:chMax val="0"/>
          <dgm:bulletEnabled val="1"/>
        </dgm:presLayoutVars>
      </dgm:prSet>
      <dgm:spPr/>
      <dgm:t>
        <a:bodyPr/>
        <a:lstStyle/>
        <a:p>
          <a:endParaRPr lang="en-AU"/>
        </a:p>
      </dgm:t>
    </dgm:pt>
    <dgm:pt modelId="{F08F09CC-E41D-46C8-9D4D-3D8CEC20FA05}" type="pres">
      <dgm:prSet presAssocID="{FFF5479B-F058-413A-83BA-0B4C4B95602E}" presName="childText" presStyleLbl="revTx" presStyleIdx="1" presStyleCnt="2" custScaleY="63063" custLinFactNeighborX="-193" custLinFactNeighborY="6237">
        <dgm:presLayoutVars>
          <dgm:bulletEnabled val="1"/>
        </dgm:presLayoutVars>
      </dgm:prSet>
      <dgm:spPr/>
      <dgm:t>
        <a:bodyPr/>
        <a:lstStyle/>
        <a:p>
          <a:endParaRPr lang="en-AU"/>
        </a:p>
      </dgm:t>
    </dgm:pt>
  </dgm:ptLst>
  <dgm:cxnLst>
    <dgm:cxn modelId="{2A184E6F-13C4-4A01-8A74-549EC6DE4609}" type="presOf" srcId="{FFF5479B-F058-413A-83BA-0B4C4B95602E}" destId="{EC00DA09-D0C3-47B3-8D51-9A1C9371FBEC}" srcOrd="0" destOrd="0" presId="urn:microsoft.com/office/officeart/2005/8/layout/vList2"/>
    <dgm:cxn modelId="{99E80EB1-FF0E-4760-99EB-39789ABD662B}" type="presOf" srcId="{DF6142BF-9CD3-4D7C-872E-3A832416C118}" destId="{6AF67C66-51AE-4AF3-B0EE-C78F949DC105}" srcOrd="0" destOrd="0" presId="urn:microsoft.com/office/officeart/2005/8/layout/vList2"/>
    <dgm:cxn modelId="{CCD53D9E-EE33-4D96-9560-57CD3F059902}" type="presOf" srcId="{5B4FD671-A664-4103-AE83-8E0037CDF026}" destId="{F08F09CC-E41D-46C8-9D4D-3D8CEC20FA05}" srcOrd="0" destOrd="0" presId="urn:microsoft.com/office/officeart/2005/8/layout/vList2"/>
    <dgm:cxn modelId="{5BB65A7B-3EFE-4C67-A633-5B5A3D8E3344}" srcId="{FFF5479B-F058-413A-83BA-0B4C4B95602E}" destId="{5B4FD671-A664-4103-AE83-8E0037CDF026}" srcOrd="0" destOrd="0" parTransId="{0C75856B-0267-45B6-9D9E-42F365F8EC01}" sibTransId="{BD21573F-2159-4110-B54A-0B410ABDE30C}"/>
    <dgm:cxn modelId="{56EB28F5-520F-4928-B146-E2BDC6CD3432}" srcId="{86452E1C-2B45-4345-A530-E8E39BD31B0A}" destId="{FFF5479B-F058-413A-83BA-0B4C4B95602E}" srcOrd="1" destOrd="0" parTransId="{BF53247D-C5B3-464C-B449-F5A2053DEEFD}" sibTransId="{04EE642E-F23F-4F6F-8100-09DDB80875A6}"/>
    <dgm:cxn modelId="{003B6D63-CDA3-4014-A36F-009147934AEE}" type="presOf" srcId="{20481583-DF2A-492C-93E1-D4C3584DCEFD}" destId="{0D16013E-BBFF-4F02-B14C-08D73FB61BDB}" srcOrd="0" destOrd="0" presId="urn:microsoft.com/office/officeart/2005/8/layout/vList2"/>
    <dgm:cxn modelId="{DD2ED4E8-D929-418D-81E9-B168760A09A1}" srcId="{86452E1C-2B45-4345-A530-E8E39BD31B0A}" destId="{DF6142BF-9CD3-4D7C-872E-3A832416C118}" srcOrd="0" destOrd="0" parTransId="{352A6370-4695-4BAB-8B48-DCA24957AB41}" sibTransId="{B0DD6952-42AB-428D-99F4-FAFA2381EA59}"/>
    <dgm:cxn modelId="{BFE44CD7-42B9-4DCB-AD97-B755F5849400}" srcId="{DF6142BF-9CD3-4D7C-872E-3A832416C118}" destId="{20481583-DF2A-492C-93E1-D4C3584DCEFD}" srcOrd="0" destOrd="0" parTransId="{E9DDD026-3C35-4745-9574-5F764CB1657B}" sibTransId="{7A75B952-E7A8-494B-A78E-AA6EEDC0374B}"/>
    <dgm:cxn modelId="{6679E806-3C25-4903-A7BD-2600509F8247}" type="presOf" srcId="{86452E1C-2B45-4345-A530-E8E39BD31B0A}" destId="{A7923DA9-430D-4E6D-85FA-0A06E7C586D4}" srcOrd="0" destOrd="0" presId="urn:microsoft.com/office/officeart/2005/8/layout/vList2"/>
    <dgm:cxn modelId="{F3B5059E-815F-49CC-955E-23F09772C361}" type="presParOf" srcId="{A7923DA9-430D-4E6D-85FA-0A06E7C586D4}" destId="{6AF67C66-51AE-4AF3-B0EE-C78F949DC105}" srcOrd="0" destOrd="0" presId="urn:microsoft.com/office/officeart/2005/8/layout/vList2"/>
    <dgm:cxn modelId="{716B1B8E-8E9D-4ABE-B4F4-31A2F7A7B8D2}" type="presParOf" srcId="{A7923DA9-430D-4E6D-85FA-0A06E7C586D4}" destId="{0D16013E-BBFF-4F02-B14C-08D73FB61BDB}" srcOrd="1" destOrd="0" presId="urn:microsoft.com/office/officeart/2005/8/layout/vList2"/>
    <dgm:cxn modelId="{88B4F8BC-618B-4B45-8EA0-C21E9B221523}" type="presParOf" srcId="{A7923DA9-430D-4E6D-85FA-0A06E7C586D4}" destId="{EC00DA09-D0C3-47B3-8D51-9A1C9371FBEC}" srcOrd="2" destOrd="0" presId="urn:microsoft.com/office/officeart/2005/8/layout/vList2"/>
    <dgm:cxn modelId="{094ECFE2-4C57-49D8-B354-BED3096CB883}" type="presParOf" srcId="{A7923DA9-430D-4E6D-85FA-0A06E7C586D4}" destId="{F08F09CC-E41D-46C8-9D4D-3D8CEC20FA05}"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96C53F-62D0-4045-8017-4991DB69641A}" type="doc">
      <dgm:prSet loTypeId="urn:microsoft.com/office/officeart/2005/8/layout/vList2" loCatId="list" qsTypeId="urn:microsoft.com/office/officeart/2005/8/quickstyle/3d2" qsCatId="3D" csTypeId="urn:microsoft.com/office/officeart/2005/8/colors/colorful2" csCatId="colorful" phldr="1"/>
      <dgm:spPr/>
      <dgm:t>
        <a:bodyPr/>
        <a:lstStyle/>
        <a:p>
          <a:endParaRPr lang="en-AU"/>
        </a:p>
      </dgm:t>
    </dgm:pt>
    <dgm:pt modelId="{66C6709F-9E02-490E-A91F-70DF4B75206F}">
      <dgm:prSet phldrT="[Text]" custT="1"/>
      <dgm:spPr/>
      <dgm:t>
        <a:bodyPr/>
        <a:lstStyle/>
        <a:p>
          <a:r>
            <a:rPr lang="en-AU" sz="3200" dirty="0" smtClean="0"/>
            <a:t>Plan &amp; Schedule</a:t>
          </a:r>
          <a:endParaRPr lang="en-AU" sz="3200" dirty="0"/>
        </a:p>
      </dgm:t>
    </dgm:pt>
    <dgm:pt modelId="{ABA4584B-A9A4-449E-9783-E792C4323E14}" type="parTrans" cxnId="{3CA12ECC-E45E-4E2C-A825-F501DB97F6B2}">
      <dgm:prSet/>
      <dgm:spPr/>
      <dgm:t>
        <a:bodyPr/>
        <a:lstStyle/>
        <a:p>
          <a:endParaRPr lang="en-AU"/>
        </a:p>
      </dgm:t>
    </dgm:pt>
    <dgm:pt modelId="{09F6ED89-6E0D-42BD-B939-3FB5DD3D2696}" type="sibTrans" cxnId="{3CA12ECC-E45E-4E2C-A825-F501DB97F6B2}">
      <dgm:prSet/>
      <dgm:spPr/>
      <dgm:t>
        <a:bodyPr/>
        <a:lstStyle/>
        <a:p>
          <a:endParaRPr lang="en-AU"/>
        </a:p>
      </dgm:t>
    </dgm:pt>
    <dgm:pt modelId="{FF50C1C5-0169-4BAC-8E6D-A5F858AA2CC4}">
      <dgm:prSet phldrT="[Text]" custT="1"/>
      <dgm:spPr/>
      <dgm:t>
        <a:bodyPr/>
        <a:lstStyle/>
        <a:p>
          <a:r>
            <a:rPr lang="en-AU" sz="2000" dirty="0" smtClean="0"/>
            <a:t>The Change Owner plans the resources required and schedules the change</a:t>
          </a:r>
          <a:endParaRPr lang="en-AU" sz="2000" dirty="0"/>
        </a:p>
      </dgm:t>
    </dgm:pt>
    <dgm:pt modelId="{CB590A0A-6E90-406E-9F47-FDB9B0192A0C}" type="parTrans" cxnId="{E1BA4284-8653-4AA7-A75A-19432DDF6853}">
      <dgm:prSet/>
      <dgm:spPr/>
      <dgm:t>
        <a:bodyPr/>
        <a:lstStyle/>
        <a:p>
          <a:endParaRPr lang="en-AU"/>
        </a:p>
      </dgm:t>
    </dgm:pt>
    <dgm:pt modelId="{DD90C1F4-D109-4F0B-B546-A5056E915706}" type="sibTrans" cxnId="{E1BA4284-8653-4AA7-A75A-19432DDF6853}">
      <dgm:prSet/>
      <dgm:spPr/>
      <dgm:t>
        <a:bodyPr/>
        <a:lstStyle/>
        <a:p>
          <a:endParaRPr lang="en-AU"/>
        </a:p>
      </dgm:t>
    </dgm:pt>
    <dgm:pt modelId="{377A4F47-B88A-4BDF-A6AD-7BDE097C09F9}" type="pres">
      <dgm:prSet presAssocID="{EB96C53F-62D0-4045-8017-4991DB69641A}" presName="linear" presStyleCnt="0">
        <dgm:presLayoutVars>
          <dgm:animLvl val="lvl"/>
          <dgm:resizeHandles val="exact"/>
        </dgm:presLayoutVars>
      </dgm:prSet>
      <dgm:spPr/>
      <dgm:t>
        <a:bodyPr/>
        <a:lstStyle/>
        <a:p>
          <a:endParaRPr lang="en-US"/>
        </a:p>
      </dgm:t>
    </dgm:pt>
    <dgm:pt modelId="{7AB07047-7E1D-48EB-9332-7068879A5C27}" type="pres">
      <dgm:prSet presAssocID="{66C6709F-9E02-490E-A91F-70DF4B75206F}" presName="parentText" presStyleLbl="node1" presStyleIdx="0" presStyleCnt="1" custScaleY="59193" custLinFactY="-16223" custLinFactNeighborX="-193" custLinFactNeighborY="-100000">
        <dgm:presLayoutVars>
          <dgm:chMax val="0"/>
          <dgm:bulletEnabled val="1"/>
        </dgm:presLayoutVars>
      </dgm:prSet>
      <dgm:spPr/>
      <dgm:t>
        <a:bodyPr/>
        <a:lstStyle/>
        <a:p>
          <a:endParaRPr lang="en-AU"/>
        </a:p>
      </dgm:t>
    </dgm:pt>
    <dgm:pt modelId="{660564E7-A739-4D23-81BF-41EE91616434}" type="pres">
      <dgm:prSet presAssocID="{66C6709F-9E02-490E-A91F-70DF4B75206F}" presName="childText" presStyleLbl="revTx" presStyleIdx="0" presStyleCnt="1" custScaleY="70459" custLinFactNeighborX="-193" custLinFactNeighborY="-67713">
        <dgm:presLayoutVars>
          <dgm:bulletEnabled val="1"/>
        </dgm:presLayoutVars>
      </dgm:prSet>
      <dgm:spPr/>
      <dgm:t>
        <a:bodyPr/>
        <a:lstStyle/>
        <a:p>
          <a:endParaRPr lang="en-AU"/>
        </a:p>
      </dgm:t>
    </dgm:pt>
  </dgm:ptLst>
  <dgm:cxnLst>
    <dgm:cxn modelId="{3CA12ECC-E45E-4E2C-A825-F501DB97F6B2}" srcId="{EB96C53F-62D0-4045-8017-4991DB69641A}" destId="{66C6709F-9E02-490E-A91F-70DF4B75206F}" srcOrd="0" destOrd="0" parTransId="{ABA4584B-A9A4-449E-9783-E792C4323E14}" sibTransId="{09F6ED89-6E0D-42BD-B939-3FB5DD3D2696}"/>
    <dgm:cxn modelId="{642A60DA-071D-466C-A8B2-F7EABCD0E3EB}" type="presOf" srcId="{EB96C53F-62D0-4045-8017-4991DB69641A}" destId="{377A4F47-B88A-4BDF-A6AD-7BDE097C09F9}" srcOrd="0" destOrd="0" presId="urn:microsoft.com/office/officeart/2005/8/layout/vList2"/>
    <dgm:cxn modelId="{DDE0E715-CBE6-41DB-9171-A7DEE926946A}" type="presOf" srcId="{FF50C1C5-0169-4BAC-8E6D-A5F858AA2CC4}" destId="{660564E7-A739-4D23-81BF-41EE91616434}" srcOrd="0" destOrd="0" presId="urn:microsoft.com/office/officeart/2005/8/layout/vList2"/>
    <dgm:cxn modelId="{F1B18995-C9DA-4C8B-9178-FD8EA3643654}" type="presOf" srcId="{66C6709F-9E02-490E-A91F-70DF4B75206F}" destId="{7AB07047-7E1D-48EB-9332-7068879A5C27}" srcOrd="0" destOrd="0" presId="urn:microsoft.com/office/officeart/2005/8/layout/vList2"/>
    <dgm:cxn modelId="{E1BA4284-8653-4AA7-A75A-19432DDF6853}" srcId="{66C6709F-9E02-490E-A91F-70DF4B75206F}" destId="{FF50C1C5-0169-4BAC-8E6D-A5F858AA2CC4}" srcOrd="0" destOrd="0" parTransId="{CB590A0A-6E90-406E-9F47-FDB9B0192A0C}" sibTransId="{DD90C1F4-D109-4F0B-B546-A5056E915706}"/>
    <dgm:cxn modelId="{378715EF-65DF-48C1-B3AA-4201F63BD4C5}" type="presParOf" srcId="{377A4F47-B88A-4BDF-A6AD-7BDE097C09F9}" destId="{7AB07047-7E1D-48EB-9332-7068879A5C27}" srcOrd="0" destOrd="0" presId="urn:microsoft.com/office/officeart/2005/8/layout/vList2"/>
    <dgm:cxn modelId="{A61D5AFD-F5CD-431E-8AB4-C7CAE74E4657}" type="presParOf" srcId="{377A4F47-B88A-4BDF-A6AD-7BDE097C09F9}" destId="{660564E7-A739-4D23-81BF-41EE9161643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4D31D0-2B28-4090-8D91-0129CFD60C8B}" type="doc">
      <dgm:prSet loTypeId="urn:microsoft.com/office/officeart/2005/8/layout/vList2" loCatId="list" qsTypeId="urn:microsoft.com/office/officeart/2005/8/quickstyle/3d2" qsCatId="3D" csTypeId="urn:microsoft.com/office/officeart/2005/8/colors/colorful2" csCatId="colorful" phldr="1"/>
      <dgm:spPr/>
      <dgm:t>
        <a:bodyPr/>
        <a:lstStyle/>
        <a:p>
          <a:endParaRPr lang="en-AU"/>
        </a:p>
      </dgm:t>
    </dgm:pt>
    <dgm:pt modelId="{AD6E9006-7FB7-408D-846E-017E30BD1032}">
      <dgm:prSet phldrT="[Text]" custT="1"/>
      <dgm:spPr/>
      <dgm:t>
        <a:bodyPr/>
        <a:lstStyle/>
        <a:p>
          <a:r>
            <a:rPr lang="en-AU" sz="3200" dirty="0" smtClean="0"/>
            <a:t>Execution</a:t>
          </a:r>
          <a:endParaRPr lang="en-AU" sz="3200" dirty="0"/>
        </a:p>
      </dgm:t>
    </dgm:pt>
    <dgm:pt modelId="{70F3E2F2-FA0E-47A7-ACE1-1671DA482F62}" type="parTrans" cxnId="{4DEB456C-5548-4C05-845C-AE664E5035C6}">
      <dgm:prSet/>
      <dgm:spPr/>
      <dgm:t>
        <a:bodyPr/>
        <a:lstStyle/>
        <a:p>
          <a:endParaRPr lang="en-AU"/>
        </a:p>
      </dgm:t>
    </dgm:pt>
    <dgm:pt modelId="{431D868B-6A6D-4F89-B8C8-E7331489C052}" type="sibTrans" cxnId="{4DEB456C-5548-4C05-845C-AE664E5035C6}">
      <dgm:prSet/>
      <dgm:spPr/>
      <dgm:t>
        <a:bodyPr/>
        <a:lstStyle/>
        <a:p>
          <a:endParaRPr lang="en-AU"/>
        </a:p>
      </dgm:t>
    </dgm:pt>
    <dgm:pt modelId="{16BE1518-643B-4026-A246-6984D73BB64F}">
      <dgm:prSet phldrT="[Text]" custT="1"/>
      <dgm:spPr/>
      <dgm:t>
        <a:bodyPr/>
        <a:lstStyle/>
        <a:p>
          <a:r>
            <a:rPr lang="en-AU" sz="2000" dirty="0" smtClean="0"/>
            <a:t>The Change Owner implements the change.</a:t>
          </a:r>
          <a:endParaRPr lang="en-AU" sz="2000" dirty="0"/>
        </a:p>
      </dgm:t>
    </dgm:pt>
    <dgm:pt modelId="{40CD2C75-7A57-439B-9BFB-0F24D39472B8}" type="parTrans" cxnId="{046C4141-B600-49FC-A9DB-DB8BAAAF9280}">
      <dgm:prSet/>
      <dgm:spPr/>
      <dgm:t>
        <a:bodyPr/>
        <a:lstStyle/>
        <a:p>
          <a:endParaRPr lang="en-AU"/>
        </a:p>
      </dgm:t>
    </dgm:pt>
    <dgm:pt modelId="{6CCE8FF2-530D-46B6-B4C6-C111A55DD87C}" type="sibTrans" cxnId="{046C4141-B600-49FC-A9DB-DB8BAAAF9280}">
      <dgm:prSet/>
      <dgm:spPr/>
      <dgm:t>
        <a:bodyPr/>
        <a:lstStyle/>
        <a:p>
          <a:endParaRPr lang="en-AU"/>
        </a:p>
      </dgm:t>
    </dgm:pt>
    <dgm:pt modelId="{795D7F9D-320B-4CED-B1B1-33E9F31BA71C}">
      <dgm:prSet phldrT="[Text]" custT="1"/>
      <dgm:spPr/>
      <dgm:t>
        <a:bodyPr/>
        <a:lstStyle/>
        <a:p>
          <a:r>
            <a:rPr lang="en-AU" sz="3200" dirty="0" smtClean="0"/>
            <a:t>Post Implementation Review</a:t>
          </a:r>
          <a:endParaRPr lang="en-AU" sz="3200" dirty="0"/>
        </a:p>
      </dgm:t>
    </dgm:pt>
    <dgm:pt modelId="{CE578A1C-EDDA-4069-8041-6CFF74015398}" type="parTrans" cxnId="{A0215EA5-D665-4108-994F-3BF2901A87C4}">
      <dgm:prSet/>
      <dgm:spPr/>
      <dgm:t>
        <a:bodyPr/>
        <a:lstStyle/>
        <a:p>
          <a:endParaRPr lang="en-AU"/>
        </a:p>
      </dgm:t>
    </dgm:pt>
    <dgm:pt modelId="{C5E992A3-52EB-4A05-B02B-8A7D852EFBA9}" type="sibTrans" cxnId="{A0215EA5-D665-4108-994F-3BF2901A87C4}">
      <dgm:prSet/>
      <dgm:spPr/>
      <dgm:t>
        <a:bodyPr/>
        <a:lstStyle/>
        <a:p>
          <a:endParaRPr lang="en-AU"/>
        </a:p>
      </dgm:t>
    </dgm:pt>
    <dgm:pt modelId="{717D7761-F3D4-4B73-AC4B-96D27F1194B6}">
      <dgm:prSet phldrT="[Text]" custT="1"/>
      <dgm:spPr/>
      <dgm:t>
        <a:bodyPr/>
        <a:lstStyle/>
        <a:p>
          <a:r>
            <a:rPr lang="en-AU" sz="2000" dirty="0" smtClean="0"/>
            <a:t>The Change Owner checks that the change was successful and either closes the change or backs out of the change.</a:t>
          </a:r>
          <a:endParaRPr lang="en-AU" sz="2000" dirty="0"/>
        </a:p>
      </dgm:t>
    </dgm:pt>
    <dgm:pt modelId="{55682C2A-FC77-4A5A-8618-36050C65497D}" type="parTrans" cxnId="{B143C9C2-C6BD-4CEA-8A46-C31BB3657EC3}">
      <dgm:prSet/>
      <dgm:spPr/>
      <dgm:t>
        <a:bodyPr/>
        <a:lstStyle/>
        <a:p>
          <a:endParaRPr lang="en-AU"/>
        </a:p>
      </dgm:t>
    </dgm:pt>
    <dgm:pt modelId="{17FC9F43-4FA3-4034-BAE1-BF05E699102C}" type="sibTrans" cxnId="{B143C9C2-C6BD-4CEA-8A46-C31BB3657EC3}">
      <dgm:prSet/>
      <dgm:spPr/>
      <dgm:t>
        <a:bodyPr/>
        <a:lstStyle/>
        <a:p>
          <a:endParaRPr lang="en-AU"/>
        </a:p>
      </dgm:t>
    </dgm:pt>
    <dgm:pt modelId="{118DB9C9-A481-314B-A9A6-8021805BC50E}">
      <dgm:prSet phldrT="[Text]" custT="1"/>
      <dgm:spPr/>
      <dgm:t>
        <a:bodyPr/>
        <a:lstStyle/>
        <a:p>
          <a:r>
            <a:rPr lang="en-AU" sz="2000" dirty="0" smtClean="0"/>
            <a:t>If successful, the CMDB will need to be updated.</a:t>
          </a:r>
          <a:endParaRPr lang="en-AU" sz="2000" dirty="0"/>
        </a:p>
      </dgm:t>
    </dgm:pt>
    <dgm:pt modelId="{656836A0-6B0D-D04C-82A6-8C7F15B3E51F}" type="parTrans" cxnId="{9A7CBDD2-3FA3-4C4B-8225-3DBCE015DF7E}">
      <dgm:prSet/>
      <dgm:spPr/>
    </dgm:pt>
    <dgm:pt modelId="{DAE79398-6776-7A4C-8623-20A25B6FA061}" type="sibTrans" cxnId="{9A7CBDD2-3FA3-4C4B-8225-3DBCE015DF7E}">
      <dgm:prSet/>
      <dgm:spPr/>
    </dgm:pt>
    <dgm:pt modelId="{CD50CE34-8CC7-47BD-9845-14DF5B2C9826}" type="pres">
      <dgm:prSet presAssocID="{C94D31D0-2B28-4090-8D91-0129CFD60C8B}" presName="linear" presStyleCnt="0">
        <dgm:presLayoutVars>
          <dgm:animLvl val="lvl"/>
          <dgm:resizeHandles val="exact"/>
        </dgm:presLayoutVars>
      </dgm:prSet>
      <dgm:spPr/>
      <dgm:t>
        <a:bodyPr/>
        <a:lstStyle/>
        <a:p>
          <a:endParaRPr lang="en-US"/>
        </a:p>
      </dgm:t>
    </dgm:pt>
    <dgm:pt modelId="{FD6C5137-1177-4A5F-A901-F3F9BEC4EE16}" type="pres">
      <dgm:prSet presAssocID="{AD6E9006-7FB7-408D-846E-017E30BD1032}" presName="parentText" presStyleLbl="node1" presStyleIdx="0" presStyleCnt="2" custScaleY="48176" custLinFactY="-5560" custLinFactNeighborX="126" custLinFactNeighborY="-100000">
        <dgm:presLayoutVars>
          <dgm:chMax val="0"/>
          <dgm:bulletEnabled val="1"/>
        </dgm:presLayoutVars>
      </dgm:prSet>
      <dgm:spPr/>
      <dgm:t>
        <a:bodyPr/>
        <a:lstStyle/>
        <a:p>
          <a:endParaRPr lang="en-AU"/>
        </a:p>
      </dgm:t>
    </dgm:pt>
    <dgm:pt modelId="{7AACEEBB-89AE-406B-A5AF-E18D7B8D9AD1}" type="pres">
      <dgm:prSet presAssocID="{AD6E9006-7FB7-408D-846E-017E30BD1032}" presName="childText" presStyleLbl="revTx" presStyleIdx="0" presStyleCnt="2" custScaleY="44629" custLinFactNeighborX="-193" custLinFactNeighborY="-61044">
        <dgm:presLayoutVars>
          <dgm:bulletEnabled val="1"/>
        </dgm:presLayoutVars>
      </dgm:prSet>
      <dgm:spPr/>
      <dgm:t>
        <a:bodyPr/>
        <a:lstStyle/>
        <a:p>
          <a:endParaRPr lang="en-AU"/>
        </a:p>
      </dgm:t>
    </dgm:pt>
    <dgm:pt modelId="{71491F4E-965A-47ED-B25B-C6064CFA991E}" type="pres">
      <dgm:prSet presAssocID="{795D7F9D-320B-4CED-B1B1-33E9F31BA71C}" presName="parentText" presStyleLbl="node1" presStyleIdx="1" presStyleCnt="2" custScaleY="47632" custLinFactNeighborX="-193" custLinFactNeighborY="-45692">
        <dgm:presLayoutVars>
          <dgm:chMax val="0"/>
          <dgm:bulletEnabled val="1"/>
        </dgm:presLayoutVars>
      </dgm:prSet>
      <dgm:spPr/>
      <dgm:t>
        <a:bodyPr/>
        <a:lstStyle/>
        <a:p>
          <a:endParaRPr lang="en-US"/>
        </a:p>
      </dgm:t>
    </dgm:pt>
    <dgm:pt modelId="{9E978F17-8ACD-4269-8213-7BEB04B00027}" type="pres">
      <dgm:prSet presAssocID="{795D7F9D-320B-4CED-B1B1-33E9F31BA71C}" presName="childText" presStyleLbl="revTx" presStyleIdx="1" presStyleCnt="2" custScaleY="56140" custLinFactNeighborX="-193" custLinFactNeighborY="-33960">
        <dgm:presLayoutVars>
          <dgm:bulletEnabled val="1"/>
        </dgm:presLayoutVars>
      </dgm:prSet>
      <dgm:spPr/>
      <dgm:t>
        <a:bodyPr/>
        <a:lstStyle/>
        <a:p>
          <a:endParaRPr lang="en-AU"/>
        </a:p>
      </dgm:t>
    </dgm:pt>
  </dgm:ptLst>
  <dgm:cxnLst>
    <dgm:cxn modelId="{FFDD1350-D2B3-4D29-867B-1C69C5E0DD2E}" type="presOf" srcId="{717D7761-F3D4-4B73-AC4B-96D27F1194B6}" destId="{9E978F17-8ACD-4269-8213-7BEB04B00027}" srcOrd="0" destOrd="0" presId="urn:microsoft.com/office/officeart/2005/8/layout/vList2"/>
    <dgm:cxn modelId="{A5CC26F1-C485-40BF-96A6-9B71EB53F9C2}" type="presOf" srcId="{AD6E9006-7FB7-408D-846E-017E30BD1032}" destId="{FD6C5137-1177-4A5F-A901-F3F9BEC4EE16}" srcOrd="0" destOrd="0" presId="urn:microsoft.com/office/officeart/2005/8/layout/vList2"/>
    <dgm:cxn modelId="{9395467F-6C9F-AA4B-84B8-7CACD5057A37}" type="presOf" srcId="{118DB9C9-A481-314B-A9A6-8021805BC50E}" destId="{9E978F17-8ACD-4269-8213-7BEB04B00027}" srcOrd="0" destOrd="1" presId="urn:microsoft.com/office/officeart/2005/8/layout/vList2"/>
    <dgm:cxn modelId="{54F511A6-733E-450A-BE65-DC6E15DB452F}" type="presOf" srcId="{C94D31D0-2B28-4090-8D91-0129CFD60C8B}" destId="{CD50CE34-8CC7-47BD-9845-14DF5B2C9826}" srcOrd="0" destOrd="0" presId="urn:microsoft.com/office/officeart/2005/8/layout/vList2"/>
    <dgm:cxn modelId="{B143C9C2-C6BD-4CEA-8A46-C31BB3657EC3}" srcId="{795D7F9D-320B-4CED-B1B1-33E9F31BA71C}" destId="{717D7761-F3D4-4B73-AC4B-96D27F1194B6}" srcOrd="0" destOrd="0" parTransId="{55682C2A-FC77-4A5A-8618-36050C65497D}" sibTransId="{17FC9F43-4FA3-4034-BAE1-BF05E699102C}"/>
    <dgm:cxn modelId="{897A2E7E-2FA2-4427-A2FB-7B295E2B26A1}" type="presOf" srcId="{16BE1518-643B-4026-A246-6984D73BB64F}" destId="{7AACEEBB-89AE-406B-A5AF-E18D7B8D9AD1}" srcOrd="0" destOrd="0" presId="urn:microsoft.com/office/officeart/2005/8/layout/vList2"/>
    <dgm:cxn modelId="{A0215EA5-D665-4108-994F-3BF2901A87C4}" srcId="{C94D31D0-2B28-4090-8D91-0129CFD60C8B}" destId="{795D7F9D-320B-4CED-B1B1-33E9F31BA71C}" srcOrd="1" destOrd="0" parTransId="{CE578A1C-EDDA-4069-8041-6CFF74015398}" sibTransId="{C5E992A3-52EB-4A05-B02B-8A7D852EFBA9}"/>
    <dgm:cxn modelId="{E3DEDD72-EF80-4498-A5EF-396FD8ECC059}" type="presOf" srcId="{795D7F9D-320B-4CED-B1B1-33E9F31BA71C}" destId="{71491F4E-965A-47ED-B25B-C6064CFA991E}" srcOrd="0" destOrd="0" presId="urn:microsoft.com/office/officeart/2005/8/layout/vList2"/>
    <dgm:cxn modelId="{046C4141-B600-49FC-A9DB-DB8BAAAF9280}" srcId="{AD6E9006-7FB7-408D-846E-017E30BD1032}" destId="{16BE1518-643B-4026-A246-6984D73BB64F}" srcOrd="0" destOrd="0" parTransId="{40CD2C75-7A57-439B-9BFB-0F24D39472B8}" sibTransId="{6CCE8FF2-530D-46B6-B4C6-C111A55DD87C}"/>
    <dgm:cxn modelId="{4DEB456C-5548-4C05-845C-AE664E5035C6}" srcId="{C94D31D0-2B28-4090-8D91-0129CFD60C8B}" destId="{AD6E9006-7FB7-408D-846E-017E30BD1032}" srcOrd="0" destOrd="0" parTransId="{70F3E2F2-FA0E-47A7-ACE1-1671DA482F62}" sibTransId="{431D868B-6A6D-4F89-B8C8-E7331489C052}"/>
    <dgm:cxn modelId="{9A7CBDD2-3FA3-4C4B-8225-3DBCE015DF7E}" srcId="{795D7F9D-320B-4CED-B1B1-33E9F31BA71C}" destId="{118DB9C9-A481-314B-A9A6-8021805BC50E}" srcOrd="1" destOrd="0" parTransId="{656836A0-6B0D-D04C-82A6-8C7F15B3E51F}" sibTransId="{DAE79398-6776-7A4C-8623-20A25B6FA061}"/>
    <dgm:cxn modelId="{5EE5D3FB-6A18-4786-BEAB-BB0EAC21F4EF}" type="presParOf" srcId="{CD50CE34-8CC7-47BD-9845-14DF5B2C9826}" destId="{FD6C5137-1177-4A5F-A901-F3F9BEC4EE16}" srcOrd="0" destOrd="0" presId="urn:microsoft.com/office/officeart/2005/8/layout/vList2"/>
    <dgm:cxn modelId="{CF095C31-32AA-4EFD-A7A9-FE2E51094C83}" type="presParOf" srcId="{CD50CE34-8CC7-47BD-9845-14DF5B2C9826}" destId="{7AACEEBB-89AE-406B-A5AF-E18D7B8D9AD1}" srcOrd="1" destOrd="0" presId="urn:microsoft.com/office/officeart/2005/8/layout/vList2"/>
    <dgm:cxn modelId="{F94FAB25-411A-41D1-A659-10DDA00D11F8}" type="presParOf" srcId="{CD50CE34-8CC7-47BD-9845-14DF5B2C9826}" destId="{71491F4E-965A-47ED-B25B-C6064CFA991E}" srcOrd="2" destOrd="0" presId="urn:microsoft.com/office/officeart/2005/8/layout/vList2"/>
    <dgm:cxn modelId="{D665FBD9-B3C7-4AE2-B4F9-854DB7F27747}" type="presParOf" srcId="{CD50CE34-8CC7-47BD-9845-14DF5B2C9826}" destId="{9E978F17-8ACD-4269-8213-7BEB04B0002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5341-ACA1-4D4E-A708-AFFDCCC89FB7}" type="doc">
      <dgm:prSet loTypeId="urn:microsoft.com/office/officeart/2005/8/layout/vList2" loCatId="list" qsTypeId="urn:microsoft.com/office/officeart/2005/8/quickstyle/3d2" qsCatId="3D" csTypeId="urn:microsoft.com/office/officeart/2005/8/colors/colorful3" csCatId="colorful" phldr="1"/>
      <dgm:spPr/>
      <dgm:t>
        <a:bodyPr/>
        <a:lstStyle/>
        <a:p>
          <a:endParaRPr lang="en-AU"/>
        </a:p>
      </dgm:t>
    </dgm:pt>
    <dgm:pt modelId="{D398D123-2560-4448-9E83-C81DF36E9322}">
      <dgm:prSet phldrT="[Text]" custT="1"/>
      <dgm:spPr/>
      <dgm:t>
        <a:bodyPr/>
        <a:lstStyle/>
        <a:p>
          <a:r>
            <a:rPr lang="en-AU" sz="3200" dirty="0" smtClean="0"/>
            <a:t>Registration &amp; Categorisation</a:t>
          </a:r>
          <a:endParaRPr lang="en-AU" sz="3200" dirty="0"/>
        </a:p>
      </dgm:t>
    </dgm:pt>
    <dgm:pt modelId="{E5286C92-C837-4FE0-BD54-C3078E35A23E}" type="parTrans" cxnId="{278E502D-7CE6-4E7A-A534-C5E11DDEB1F4}">
      <dgm:prSet/>
      <dgm:spPr/>
      <dgm:t>
        <a:bodyPr/>
        <a:lstStyle/>
        <a:p>
          <a:endParaRPr lang="en-AU"/>
        </a:p>
      </dgm:t>
    </dgm:pt>
    <dgm:pt modelId="{D88A19C9-F1E6-4EFE-9A7F-AB1EB12620FB}" type="sibTrans" cxnId="{278E502D-7CE6-4E7A-A534-C5E11DDEB1F4}">
      <dgm:prSet/>
      <dgm:spPr/>
      <dgm:t>
        <a:bodyPr/>
        <a:lstStyle/>
        <a:p>
          <a:endParaRPr lang="en-AU"/>
        </a:p>
      </dgm:t>
    </dgm:pt>
    <dgm:pt modelId="{DD6BD9AA-2D3B-49AE-8847-306BDB422C9A}">
      <dgm:prSet phldrT="[Text]" custT="1"/>
      <dgm:spPr/>
      <dgm:t>
        <a:bodyPr/>
        <a:lstStyle/>
        <a:p>
          <a:r>
            <a:rPr lang="en-AU" sz="2000" baseline="0" dirty="0" smtClean="0"/>
            <a:t>The Change Requestor registers the change, fills out all the necessary information and selects a Change Owner</a:t>
          </a:r>
          <a:r>
            <a:rPr lang="en-AU" sz="2600" dirty="0" smtClean="0"/>
            <a:t>.   </a:t>
          </a:r>
          <a:endParaRPr lang="en-AU" sz="2600" dirty="0"/>
        </a:p>
      </dgm:t>
    </dgm:pt>
    <dgm:pt modelId="{FBC58F52-A158-4A8C-B5CD-F0B1D37D4233}" type="parTrans" cxnId="{C4647A3C-2E6F-4825-B20D-65A7EB7DA726}">
      <dgm:prSet/>
      <dgm:spPr/>
      <dgm:t>
        <a:bodyPr/>
        <a:lstStyle/>
        <a:p>
          <a:endParaRPr lang="en-AU"/>
        </a:p>
      </dgm:t>
    </dgm:pt>
    <dgm:pt modelId="{DCAA7918-3712-47D6-95A3-CCE5B3F2D408}" type="sibTrans" cxnId="{C4647A3C-2E6F-4825-B20D-65A7EB7DA726}">
      <dgm:prSet/>
      <dgm:spPr/>
      <dgm:t>
        <a:bodyPr/>
        <a:lstStyle/>
        <a:p>
          <a:endParaRPr lang="en-AU"/>
        </a:p>
      </dgm:t>
    </dgm:pt>
    <dgm:pt modelId="{019250E0-BE1B-4315-8D13-826335162FDC}">
      <dgm:prSet phldrT="[Text]" custT="1"/>
      <dgm:spPr/>
      <dgm:t>
        <a:bodyPr/>
        <a:lstStyle/>
        <a:p>
          <a:r>
            <a:rPr lang="en-AU" sz="3200" dirty="0" smtClean="0"/>
            <a:t>Validation</a:t>
          </a:r>
          <a:endParaRPr lang="en-AU" sz="3200" dirty="0"/>
        </a:p>
      </dgm:t>
    </dgm:pt>
    <dgm:pt modelId="{2D4F868D-0118-4532-8CAE-ACB60947C6FD}" type="parTrans" cxnId="{E387EA25-454D-4DB6-84C4-3BDA4D2CE99F}">
      <dgm:prSet/>
      <dgm:spPr/>
      <dgm:t>
        <a:bodyPr/>
        <a:lstStyle/>
        <a:p>
          <a:endParaRPr lang="en-AU"/>
        </a:p>
      </dgm:t>
    </dgm:pt>
    <dgm:pt modelId="{40FDE6CF-127C-4A46-86F3-B376D9B94194}" type="sibTrans" cxnId="{E387EA25-454D-4DB6-84C4-3BDA4D2CE99F}">
      <dgm:prSet/>
      <dgm:spPr/>
      <dgm:t>
        <a:bodyPr/>
        <a:lstStyle/>
        <a:p>
          <a:endParaRPr lang="en-AU"/>
        </a:p>
      </dgm:t>
    </dgm:pt>
    <dgm:pt modelId="{B94C494D-2E48-4483-B4B8-9E8FCB0F597A}">
      <dgm:prSet phldrT="[Text]" custT="1"/>
      <dgm:spPr/>
      <dgm:t>
        <a:bodyPr/>
        <a:lstStyle/>
        <a:p>
          <a:r>
            <a:rPr lang="en-AU" sz="2000" dirty="0" smtClean="0"/>
            <a:t>The Change Owner checks that all the necessary information is present in the change request.  The Change Owner may send the change back to the Change Requestor if further information is required</a:t>
          </a:r>
          <a:endParaRPr lang="en-AU" sz="2000" dirty="0"/>
        </a:p>
      </dgm:t>
    </dgm:pt>
    <dgm:pt modelId="{C8D38452-4B6A-47AD-BCD5-9C5DBE4FC4DE}" type="parTrans" cxnId="{A2AD5ABB-79DE-441A-8BFD-5D1FA1C99D04}">
      <dgm:prSet/>
      <dgm:spPr/>
      <dgm:t>
        <a:bodyPr/>
        <a:lstStyle/>
        <a:p>
          <a:endParaRPr lang="en-AU"/>
        </a:p>
      </dgm:t>
    </dgm:pt>
    <dgm:pt modelId="{B6D76A9B-A2CA-4FA1-942B-D2ECC26CDE25}" type="sibTrans" cxnId="{A2AD5ABB-79DE-441A-8BFD-5D1FA1C99D04}">
      <dgm:prSet/>
      <dgm:spPr/>
      <dgm:t>
        <a:bodyPr/>
        <a:lstStyle/>
        <a:p>
          <a:endParaRPr lang="en-AU"/>
        </a:p>
      </dgm:t>
    </dgm:pt>
    <dgm:pt modelId="{DDDBB93D-3EC2-4300-BDC9-CFC36779D89E}">
      <dgm:prSet phldrT="[Text]" custT="1"/>
      <dgm:spPr/>
      <dgm:t>
        <a:bodyPr/>
        <a:lstStyle/>
        <a:p>
          <a:r>
            <a:rPr lang="en-AU" sz="3200" dirty="0" smtClean="0"/>
            <a:t>Risk and Impact Analysis</a:t>
          </a:r>
          <a:endParaRPr lang="en-AU" sz="3200" dirty="0"/>
        </a:p>
      </dgm:t>
    </dgm:pt>
    <dgm:pt modelId="{119A9B47-97D7-4C1F-8E4F-A2C9CF82D146}" type="parTrans" cxnId="{60EB3AC3-5C17-4245-9B77-B41E7872D303}">
      <dgm:prSet/>
      <dgm:spPr/>
      <dgm:t>
        <a:bodyPr/>
        <a:lstStyle/>
        <a:p>
          <a:endParaRPr lang="en-AU"/>
        </a:p>
      </dgm:t>
    </dgm:pt>
    <dgm:pt modelId="{24773410-50A5-476E-8AE4-FB5F99A737E0}" type="sibTrans" cxnId="{60EB3AC3-5C17-4245-9B77-B41E7872D303}">
      <dgm:prSet/>
      <dgm:spPr/>
      <dgm:t>
        <a:bodyPr/>
        <a:lstStyle/>
        <a:p>
          <a:endParaRPr lang="en-AU"/>
        </a:p>
      </dgm:t>
    </dgm:pt>
    <dgm:pt modelId="{D570DA9A-E7CA-4B06-8FB1-D458E51DA104}">
      <dgm:prSet phldrT="[Text]" custT="1"/>
      <dgm:spPr/>
      <dgm:t>
        <a:bodyPr/>
        <a:lstStyle/>
        <a:p>
          <a:r>
            <a:rPr lang="en-AU" sz="2000" dirty="0" smtClean="0"/>
            <a:t>The Change Owner specifies the risk and impact of the change</a:t>
          </a:r>
          <a:endParaRPr lang="en-AU" sz="2000" dirty="0"/>
        </a:p>
      </dgm:t>
    </dgm:pt>
    <dgm:pt modelId="{73DAA6F5-FD3D-4C0F-A4D1-3F26637328EB}" type="parTrans" cxnId="{22721B65-998C-499A-8ACE-57E923A843D3}">
      <dgm:prSet/>
      <dgm:spPr/>
      <dgm:t>
        <a:bodyPr/>
        <a:lstStyle/>
        <a:p>
          <a:endParaRPr lang="en-AU"/>
        </a:p>
      </dgm:t>
    </dgm:pt>
    <dgm:pt modelId="{ED5E2232-9DA2-4858-A4F5-0D54BB993C1C}" type="sibTrans" cxnId="{22721B65-998C-499A-8ACE-57E923A843D3}">
      <dgm:prSet/>
      <dgm:spPr/>
      <dgm:t>
        <a:bodyPr/>
        <a:lstStyle/>
        <a:p>
          <a:endParaRPr lang="en-AU"/>
        </a:p>
      </dgm:t>
    </dgm:pt>
    <dgm:pt modelId="{AF58A396-9E92-4D61-9EEB-6E8B74066CC7}">
      <dgm:prSet phldrT="[Text]" custT="1"/>
      <dgm:spPr/>
      <dgm:t>
        <a:bodyPr/>
        <a:lstStyle/>
        <a:p>
          <a:r>
            <a:rPr lang="en-AU" sz="2000" dirty="0" smtClean="0"/>
            <a:t>The Change Manager determines whether the change is major or minor </a:t>
          </a:r>
          <a:endParaRPr lang="en-AU" sz="2000" dirty="0"/>
        </a:p>
      </dgm:t>
    </dgm:pt>
    <dgm:pt modelId="{E090EBAA-1C7A-4F4A-87E8-EDAD80C47B7F}" type="parTrans" cxnId="{7D1808AA-4B10-4613-B4D8-B1F4A12AB2C7}">
      <dgm:prSet/>
      <dgm:spPr/>
      <dgm:t>
        <a:bodyPr/>
        <a:lstStyle/>
        <a:p>
          <a:endParaRPr lang="en-AU"/>
        </a:p>
      </dgm:t>
    </dgm:pt>
    <dgm:pt modelId="{9997282B-BC94-4498-81E5-2312638CE106}" type="sibTrans" cxnId="{7D1808AA-4B10-4613-B4D8-B1F4A12AB2C7}">
      <dgm:prSet/>
      <dgm:spPr/>
      <dgm:t>
        <a:bodyPr/>
        <a:lstStyle/>
        <a:p>
          <a:endParaRPr lang="en-AU"/>
        </a:p>
      </dgm:t>
    </dgm:pt>
    <dgm:pt modelId="{70072081-6219-4283-A71F-549738E5F4AA}" type="pres">
      <dgm:prSet presAssocID="{3C015341-ACA1-4D4E-A708-AFFDCCC89FB7}" presName="linear" presStyleCnt="0">
        <dgm:presLayoutVars>
          <dgm:animLvl val="lvl"/>
          <dgm:resizeHandles val="exact"/>
        </dgm:presLayoutVars>
      </dgm:prSet>
      <dgm:spPr/>
      <dgm:t>
        <a:bodyPr/>
        <a:lstStyle/>
        <a:p>
          <a:endParaRPr lang="en-AU"/>
        </a:p>
      </dgm:t>
    </dgm:pt>
    <dgm:pt modelId="{1F4DF274-1987-40C4-9A0F-7CEFC71C04B5}" type="pres">
      <dgm:prSet presAssocID="{D398D123-2560-4448-9E83-C81DF36E9322}" presName="parentText" presStyleLbl="node1" presStyleIdx="0" presStyleCnt="3" custScaleY="45205" custLinFactNeighborX="126" custLinFactNeighborY="-79511">
        <dgm:presLayoutVars>
          <dgm:chMax val="0"/>
          <dgm:bulletEnabled val="1"/>
        </dgm:presLayoutVars>
      </dgm:prSet>
      <dgm:spPr/>
      <dgm:t>
        <a:bodyPr/>
        <a:lstStyle/>
        <a:p>
          <a:endParaRPr lang="en-AU"/>
        </a:p>
      </dgm:t>
    </dgm:pt>
    <dgm:pt modelId="{D393C281-8DB7-4243-9EA2-1C5871F72C59}" type="pres">
      <dgm:prSet presAssocID="{D398D123-2560-4448-9E83-C81DF36E9322}" presName="childText" presStyleLbl="revTx" presStyleIdx="0" presStyleCnt="3" custScaleY="66420" custLinFactNeighborY="-3509">
        <dgm:presLayoutVars>
          <dgm:bulletEnabled val="1"/>
        </dgm:presLayoutVars>
      </dgm:prSet>
      <dgm:spPr/>
      <dgm:t>
        <a:bodyPr/>
        <a:lstStyle/>
        <a:p>
          <a:endParaRPr lang="en-AU"/>
        </a:p>
      </dgm:t>
    </dgm:pt>
    <dgm:pt modelId="{6BFB0F02-208C-46A0-B87D-AAD53BFFD654}" type="pres">
      <dgm:prSet presAssocID="{019250E0-BE1B-4315-8D13-826335162FDC}" presName="parentText" presStyleLbl="node1" presStyleIdx="1" presStyleCnt="3" custScaleY="39897" custLinFactNeighborY="-2444">
        <dgm:presLayoutVars>
          <dgm:chMax val="0"/>
          <dgm:bulletEnabled val="1"/>
        </dgm:presLayoutVars>
      </dgm:prSet>
      <dgm:spPr/>
      <dgm:t>
        <a:bodyPr/>
        <a:lstStyle/>
        <a:p>
          <a:endParaRPr lang="en-AU"/>
        </a:p>
      </dgm:t>
    </dgm:pt>
    <dgm:pt modelId="{6FA28FA4-B637-4251-9440-72BBE9D4D32B}" type="pres">
      <dgm:prSet presAssocID="{019250E0-BE1B-4315-8D13-826335162FDC}" presName="childText" presStyleLbl="revTx" presStyleIdx="1" presStyleCnt="3" custLinFactNeighborX="875" custLinFactNeighborY="6023">
        <dgm:presLayoutVars>
          <dgm:bulletEnabled val="1"/>
        </dgm:presLayoutVars>
      </dgm:prSet>
      <dgm:spPr/>
      <dgm:t>
        <a:bodyPr/>
        <a:lstStyle/>
        <a:p>
          <a:endParaRPr lang="en-AU"/>
        </a:p>
      </dgm:t>
    </dgm:pt>
    <dgm:pt modelId="{CAB304DA-519F-42CC-90C0-6D09CA6061C7}" type="pres">
      <dgm:prSet presAssocID="{DDDBB93D-3EC2-4300-BDC9-CFC36779D89E}" presName="parentText" presStyleLbl="node1" presStyleIdx="2" presStyleCnt="3" custScaleY="44214" custLinFactNeighborX="126" custLinFactNeighborY="-2168">
        <dgm:presLayoutVars>
          <dgm:chMax val="0"/>
          <dgm:bulletEnabled val="1"/>
        </dgm:presLayoutVars>
      </dgm:prSet>
      <dgm:spPr/>
      <dgm:t>
        <a:bodyPr/>
        <a:lstStyle/>
        <a:p>
          <a:endParaRPr lang="en-AU"/>
        </a:p>
      </dgm:t>
    </dgm:pt>
    <dgm:pt modelId="{5DC30C73-0C6D-4994-AA50-E2BB4ADE1458}" type="pres">
      <dgm:prSet presAssocID="{DDDBB93D-3EC2-4300-BDC9-CFC36779D89E}" presName="childText" presStyleLbl="revTx" presStyleIdx="2" presStyleCnt="3">
        <dgm:presLayoutVars>
          <dgm:bulletEnabled val="1"/>
        </dgm:presLayoutVars>
      </dgm:prSet>
      <dgm:spPr/>
      <dgm:t>
        <a:bodyPr/>
        <a:lstStyle/>
        <a:p>
          <a:endParaRPr lang="en-AU"/>
        </a:p>
      </dgm:t>
    </dgm:pt>
  </dgm:ptLst>
  <dgm:cxnLst>
    <dgm:cxn modelId="{A2AD5ABB-79DE-441A-8BFD-5D1FA1C99D04}" srcId="{019250E0-BE1B-4315-8D13-826335162FDC}" destId="{B94C494D-2E48-4483-B4B8-9E8FCB0F597A}" srcOrd="0" destOrd="0" parTransId="{C8D38452-4B6A-47AD-BCD5-9C5DBE4FC4DE}" sibTransId="{B6D76A9B-A2CA-4FA1-942B-D2ECC26CDE25}"/>
    <dgm:cxn modelId="{DF33236D-0D8E-44DD-8DC1-AE70E35BF158}" type="presOf" srcId="{3C015341-ACA1-4D4E-A708-AFFDCCC89FB7}" destId="{70072081-6219-4283-A71F-549738E5F4AA}" srcOrd="0" destOrd="0" presId="urn:microsoft.com/office/officeart/2005/8/layout/vList2"/>
    <dgm:cxn modelId="{7995BE76-8487-4D03-BCAB-0A2ADB7449F5}" type="presOf" srcId="{019250E0-BE1B-4315-8D13-826335162FDC}" destId="{6BFB0F02-208C-46A0-B87D-AAD53BFFD654}" srcOrd="0" destOrd="0" presId="urn:microsoft.com/office/officeart/2005/8/layout/vList2"/>
    <dgm:cxn modelId="{278E502D-7CE6-4E7A-A534-C5E11DDEB1F4}" srcId="{3C015341-ACA1-4D4E-A708-AFFDCCC89FB7}" destId="{D398D123-2560-4448-9E83-C81DF36E9322}" srcOrd="0" destOrd="0" parTransId="{E5286C92-C837-4FE0-BD54-C3078E35A23E}" sibTransId="{D88A19C9-F1E6-4EFE-9A7F-AB1EB12620FB}"/>
    <dgm:cxn modelId="{E387EA25-454D-4DB6-84C4-3BDA4D2CE99F}" srcId="{3C015341-ACA1-4D4E-A708-AFFDCCC89FB7}" destId="{019250E0-BE1B-4315-8D13-826335162FDC}" srcOrd="1" destOrd="0" parTransId="{2D4F868D-0118-4532-8CAE-ACB60947C6FD}" sibTransId="{40FDE6CF-127C-4A46-86F3-B376D9B94194}"/>
    <dgm:cxn modelId="{22721B65-998C-499A-8ACE-57E923A843D3}" srcId="{DDDBB93D-3EC2-4300-BDC9-CFC36779D89E}" destId="{D570DA9A-E7CA-4B06-8FB1-D458E51DA104}" srcOrd="0" destOrd="0" parTransId="{73DAA6F5-FD3D-4C0F-A4D1-3F26637328EB}" sibTransId="{ED5E2232-9DA2-4858-A4F5-0D54BB993C1C}"/>
    <dgm:cxn modelId="{36B4E00A-4213-422E-B88C-17FD5234768A}" type="presOf" srcId="{AF58A396-9E92-4D61-9EEB-6E8B74066CC7}" destId="{5DC30C73-0C6D-4994-AA50-E2BB4ADE1458}" srcOrd="0" destOrd="1" presId="urn:microsoft.com/office/officeart/2005/8/layout/vList2"/>
    <dgm:cxn modelId="{A44BE219-3CD2-4396-BD34-26F8D5F4ECF5}" type="presOf" srcId="{DDDBB93D-3EC2-4300-BDC9-CFC36779D89E}" destId="{CAB304DA-519F-42CC-90C0-6D09CA6061C7}" srcOrd="0" destOrd="0" presId="urn:microsoft.com/office/officeart/2005/8/layout/vList2"/>
    <dgm:cxn modelId="{7D1808AA-4B10-4613-B4D8-B1F4A12AB2C7}" srcId="{DDDBB93D-3EC2-4300-BDC9-CFC36779D89E}" destId="{AF58A396-9E92-4D61-9EEB-6E8B74066CC7}" srcOrd="1" destOrd="0" parTransId="{E090EBAA-1C7A-4F4A-87E8-EDAD80C47B7F}" sibTransId="{9997282B-BC94-4498-81E5-2312638CE106}"/>
    <dgm:cxn modelId="{C4647A3C-2E6F-4825-B20D-65A7EB7DA726}" srcId="{D398D123-2560-4448-9E83-C81DF36E9322}" destId="{DD6BD9AA-2D3B-49AE-8847-306BDB422C9A}" srcOrd="0" destOrd="0" parTransId="{FBC58F52-A158-4A8C-B5CD-F0B1D37D4233}" sibTransId="{DCAA7918-3712-47D6-95A3-CCE5B3F2D408}"/>
    <dgm:cxn modelId="{92444C7F-CD08-469E-89B4-B360401A8A65}" type="presOf" srcId="{D570DA9A-E7CA-4B06-8FB1-D458E51DA104}" destId="{5DC30C73-0C6D-4994-AA50-E2BB4ADE1458}" srcOrd="0" destOrd="0" presId="urn:microsoft.com/office/officeart/2005/8/layout/vList2"/>
    <dgm:cxn modelId="{A9C03B2C-22B8-4570-9966-708EB2F59BFB}" type="presOf" srcId="{D398D123-2560-4448-9E83-C81DF36E9322}" destId="{1F4DF274-1987-40C4-9A0F-7CEFC71C04B5}" srcOrd="0" destOrd="0" presId="urn:microsoft.com/office/officeart/2005/8/layout/vList2"/>
    <dgm:cxn modelId="{96923F55-1CFC-47CB-99A1-0A8084669D77}" type="presOf" srcId="{DD6BD9AA-2D3B-49AE-8847-306BDB422C9A}" destId="{D393C281-8DB7-4243-9EA2-1C5871F72C59}" srcOrd="0" destOrd="0" presId="urn:microsoft.com/office/officeart/2005/8/layout/vList2"/>
    <dgm:cxn modelId="{60EB3AC3-5C17-4245-9B77-B41E7872D303}" srcId="{3C015341-ACA1-4D4E-A708-AFFDCCC89FB7}" destId="{DDDBB93D-3EC2-4300-BDC9-CFC36779D89E}" srcOrd="2" destOrd="0" parTransId="{119A9B47-97D7-4C1F-8E4F-A2C9CF82D146}" sibTransId="{24773410-50A5-476E-8AE4-FB5F99A737E0}"/>
    <dgm:cxn modelId="{20F03DBA-B9DF-43BB-AEF0-E749FF644E62}" type="presOf" srcId="{B94C494D-2E48-4483-B4B8-9E8FCB0F597A}" destId="{6FA28FA4-B637-4251-9440-72BBE9D4D32B}" srcOrd="0" destOrd="0" presId="urn:microsoft.com/office/officeart/2005/8/layout/vList2"/>
    <dgm:cxn modelId="{2B43F8F4-4F00-4A75-911F-82D9D640EC98}" type="presParOf" srcId="{70072081-6219-4283-A71F-549738E5F4AA}" destId="{1F4DF274-1987-40C4-9A0F-7CEFC71C04B5}" srcOrd="0" destOrd="0" presId="urn:microsoft.com/office/officeart/2005/8/layout/vList2"/>
    <dgm:cxn modelId="{FA8F65E2-0D6D-410A-9AA5-658C4B570FED}" type="presParOf" srcId="{70072081-6219-4283-A71F-549738E5F4AA}" destId="{D393C281-8DB7-4243-9EA2-1C5871F72C59}" srcOrd="1" destOrd="0" presId="urn:microsoft.com/office/officeart/2005/8/layout/vList2"/>
    <dgm:cxn modelId="{5B28D0C1-A0D5-466A-8266-20D8035CF8B8}" type="presParOf" srcId="{70072081-6219-4283-A71F-549738E5F4AA}" destId="{6BFB0F02-208C-46A0-B87D-AAD53BFFD654}" srcOrd="2" destOrd="0" presId="urn:microsoft.com/office/officeart/2005/8/layout/vList2"/>
    <dgm:cxn modelId="{FDF5D5A7-9C67-417D-841E-DB94FECE6A00}" type="presParOf" srcId="{70072081-6219-4283-A71F-549738E5F4AA}" destId="{6FA28FA4-B637-4251-9440-72BBE9D4D32B}" srcOrd="3" destOrd="0" presId="urn:microsoft.com/office/officeart/2005/8/layout/vList2"/>
    <dgm:cxn modelId="{23B3A6A2-93E7-4A54-998A-642E2C6CC877}" type="presParOf" srcId="{70072081-6219-4283-A71F-549738E5F4AA}" destId="{CAB304DA-519F-42CC-90C0-6D09CA6061C7}" srcOrd="4" destOrd="0" presId="urn:microsoft.com/office/officeart/2005/8/layout/vList2"/>
    <dgm:cxn modelId="{C777C79E-2B9C-4B3F-8B09-C9C211282151}" type="presParOf" srcId="{70072081-6219-4283-A71F-549738E5F4AA}" destId="{5DC30C73-0C6D-4994-AA50-E2BB4ADE1458}"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5965CC-01A8-45E5-B8B6-A3598CA1E5BD}" type="doc">
      <dgm:prSet loTypeId="urn:microsoft.com/office/officeart/2005/8/layout/vList2" loCatId="list" qsTypeId="urn:microsoft.com/office/officeart/2005/8/quickstyle/3d2" qsCatId="3D" csTypeId="urn:microsoft.com/office/officeart/2005/8/colors/colorful3" csCatId="colorful" phldr="1"/>
      <dgm:spPr/>
      <dgm:t>
        <a:bodyPr/>
        <a:lstStyle/>
        <a:p>
          <a:endParaRPr lang="en-AU"/>
        </a:p>
      </dgm:t>
    </dgm:pt>
    <dgm:pt modelId="{800BA2C7-BD56-4AA9-A41C-B56F4783221B}">
      <dgm:prSet phldrT="[Text]" custT="1"/>
      <dgm:spPr/>
      <dgm:t>
        <a:bodyPr/>
        <a:lstStyle/>
        <a:p>
          <a:r>
            <a:rPr lang="en-AU" sz="3200" dirty="0" smtClean="0"/>
            <a:t>TCAB Approval</a:t>
          </a:r>
          <a:endParaRPr lang="en-AU" sz="3200" dirty="0"/>
        </a:p>
      </dgm:t>
    </dgm:pt>
    <dgm:pt modelId="{DA7C1FB7-09B0-49FB-9BBE-08724EA25E51}" type="parTrans" cxnId="{F7D6FE29-2555-4D50-BA7C-536147C204C0}">
      <dgm:prSet/>
      <dgm:spPr/>
      <dgm:t>
        <a:bodyPr/>
        <a:lstStyle/>
        <a:p>
          <a:endParaRPr lang="en-AU"/>
        </a:p>
      </dgm:t>
    </dgm:pt>
    <dgm:pt modelId="{A4780558-F737-4B0F-A4A1-8CDC52D6C702}" type="sibTrans" cxnId="{F7D6FE29-2555-4D50-BA7C-536147C204C0}">
      <dgm:prSet/>
      <dgm:spPr/>
      <dgm:t>
        <a:bodyPr/>
        <a:lstStyle/>
        <a:p>
          <a:endParaRPr lang="en-AU"/>
        </a:p>
      </dgm:t>
    </dgm:pt>
    <dgm:pt modelId="{D9C4F525-7ABC-44F6-BAC0-750C5412B732}">
      <dgm:prSet phldrT="[Text]" custT="1"/>
      <dgm:spPr/>
      <dgm:t>
        <a:bodyPr/>
        <a:lstStyle/>
        <a:p>
          <a:r>
            <a:rPr lang="en-AU" sz="2000" dirty="0" smtClean="0"/>
            <a:t>Members of the Technical CAB either approve or reject the change.  If the change is rejected it can either be closed or can be returned to the previous phase for rework.</a:t>
          </a:r>
        </a:p>
      </dgm:t>
    </dgm:pt>
    <dgm:pt modelId="{3490DFAD-49A6-4B73-8ECD-5417AA046DFC}" type="parTrans" cxnId="{E8B72ED7-5ADE-45DF-B9E7-90E0D9B58070}">
      <dgm:prSet/>
      <dgm:spPr/>
      <dgm:t>
        <a:bodyPr/>
        <a:lstStyle/>
        <a:p>
          <a:endParaRPr lang="en-AU"/>
        </a:p>
      </dgm:t>
    </dgm:pt>
    <dgm:pt modelId="{26588844-631D-436A-AC86-C12FFDA64F07}" type="sibTrans" cxnId="{E8B72ED7-5ADE-45DF-B9E7-90E0D9B58070}">
      <dgm:prSet/>
      <dgm:spPr/>
      <dgm:t>
        <a:bodyPr/>
        <a:lstStyle/>
        <a:p>
          <a:endParaRPr lang="en-AU"/>
        </a:p>
      </dgm:t>
    </dgm:pt>
    <dgm:pt modelId="{8CE7DBEB-2C39-4D27-A699-377AB4F3A75C}">
      <dgm:prSet phldrT="[Text]" custT="1"/>
      <dgm:spPr/>
      <dgm:t>
        <a:bodyPr/>
        <a:lstStyle/>
        <a:p>
          <a:r>
            <a:rPr lang="en-AU" sz="3200" dirty="0" smtClean="0"/>
            <a:t>Build &amp; Test</a:t>
          </a:r>
          <a:endParaRPr lang="en-AU" sz="3200" dirty="0"/>
        </a:p>
      </dgm:t>
    </dgm:pt>
    <dgm:pt modelId="{F968877C-28D3-40B3-BBE6-550F33923A29}" type="parTrans" cxnId="{36FE660A-B48A-4746-8B3C-C7D37DEF8D53}">
      <dgm:prSet/>
      <dgm:spPr/>
      <dgm:t>
        <a:bodyPr/>
        <a:lstStyle/>
        <a:p>
          <a:endParaRPr lang="en-AU"/>
        </a:p>
      </dgm:t>
    </dgm:pt>
    <dgm:pt modelId="{360CE018-2A3C-4DF4-9FB8-47A5E3183603}" type="sibTrans" cxnId="{36FE660A-B48A-4746-8B3C-C7D37DEF8D53}">
      <dgm:prSet/>
      <dgm:spPr/>
      <dgm:t>
        <a:bodyPr/>
        <a:lstStyle/>
        <a:p>
          <a:endParaRPr lang="en-AU"/>
        </a:p>
      </dgm:t>
    </dgm:pt>
    <dgm:pt modelId="{2CDACA19-12C4-4035-BC7A-B459FA78B205}">
      <dgm:prSet phldrT="[Text]" custT="1"/>
      <dgm:spPr/>
      <dgm:t>
        <a:bodyPr/>
        <a:lstStyle/>
        <a:p>
          <a:r>
            <a:rPr lang="en-AU" sz="2000" dirty="0" smtClean="0"/>
            <a:t>The Change Owner coordinates the build and test activities.  The build must be thoroughly validated before moving to the next phase.</a:t>
          </a:r>
          <a:endParaRPr lang="en-AU" sz="2000" dirty="0"/>
        </a:p>
      </dgm:t>
    </dgm:pt>
    <dgm:pt modelId="{F57B2E6E-DD44-46BB-934E-CC8A67C9E8D0}" type="parTrans" cxnId="{46268220-7B06-4AFA-A79A-534B94182682}">
      <dgm:prSet/>
      <dgm:spPr/>
      <dgm:t>
        <a:bodyPr/>
        <a:lstStyle/>
        <a:p>
          <a:endParaRPr lang="en-AU"/>
        </a:p>
      </dgm:t>
    </dgm:pt>
    <dgm:pt modelId="{F2261EC7-1F23-48F5-B73D-14B890E5BD55}" type="sibTrans" cxnId="{46268220-7B06-4AFA-A79A-534B94182682}">
      <dgm:prSet/>
      <dgm:spPr/>
      <dgm:t>
        <a:bodyPr/>
        <a:lstStyle/>
        <a:p>
          <a:endParaRPr lang="en-AU"/>
        </a:p>
      </dgm:t>
    </dgm:pt>
    <dgm:pt modelId="{BDC687C1-0501-49BA-84BC-110500D079F9}">
      <dgm:prSet phldrT="[Text]" custT="1"/>
      <dgm:spPr/>
      <dgm:t>
        <a:bodyPr/>
        <a:lstStyle/>
        <a:p>
          <a:r>
            <a:rPr lang="en-AU" sz="3200" dirty="0" smtClean="0"/>
            <a:t>DCAB Approval</a:t>
          </a:r>
          <a:endParaRPr lang="en-AU" sz="3200" dirty="0"/>
        </a:p>
      </dgm:t>
    </dgm:pt>
    <dgm:pt modelId="{AB10E0A0-E745-4FAD-B30C-AEB4A3181899}" type="parTrans" cxnId="{42A6F67C-18EA-4C35-BBD3-4C896513F3EE}">
      <dgm:prSet/>
      <dgm:spPr/>
      <dgm:t>
        <a:bodyPr/>
        <a:lstStyle/>
        <a:p>
          <a:endParaRPr lang="en-AU"/>
        </a:p>
      </dgm:t>
    </dgm:pt>
    <dgm:pt modelId="{097D334C-8980-4D42-BC0E-B5ADBF7BB16D}" type="sibTrans" cxnId="{42A6F67C-18EA-4C35-BBD3-4C896513F3EE}">
      <dgm:prSet/>
      <dgm:spPr/>
      <dgm:t>
        <a:bodyPr/>
        <a:lstStyle/>
        <a:p>
          <a:endParaRPr lang="en-AU"/>
        </a:p>
      </dgm:t>
    </dgm:pt>
    <dgm:pt modelId="{4885EF42-DE83-43FD-8C7F-7C709B1CD8D6}">
      <dgm:prSet phldrT="[Text]" custT="1"/>
      <dgm:spPr/>
      <dgm:t>
        <a:bodyPr/>
        <a:lstStyle/>
        <a:p>
          <a:r>
            <a:rPr lang="en-AU" sz="2000" dirty="0" smtClean="0"/>
            <a:t>Members of the deployment CAB review the build and test of the change.  If they all approve the change it automatically moves onto the next phase. </a:t>
          </a:r>
        </a:p>
      </dgm:t>
    </dgm:pt>
    <dgm:pt modelId="{1AB04DE1-7327-4E69-A304-9472CEAF26FD}" type="parTrans" cxnId="{3994ECF2-5196-468A-A909-5E1DD3C8302D}">
      <dgm:prSet/>
      <dgm:spPr/>
      <dgm:t>
        <a:bodyPr/>
        <a:lstStyle/>
        <a:p>
          <a:endParaRPr lang="en-AU"/>
        </a:p>
      </dgm:t>
    </dgm:pt>
    <dgm:pt modelId="{882F4881-BDE2-4301-BC49-FC5F6EA940B2}" type="sibTrans" cxnId="{3994ECF2-5196-468A-A909-5E1DD3C8302D}">
      <dgm:prSet/>
      <dgm:spPr/>
      <dgm:t>
        <a:bodyPr/>
        <a:lstStyle/>
        <a:p>
          <a:endParaRPr lang="en-AU"/>
        </a:p>
      </dgm:t>
    </dgm:pt>
    <dgm:pt modelId="{53ED0CCC-2BC4-499B-AD45-BCBBFAAA84A9}">
      <dgm:prSet phldrT="[Text]" custT="1"/>
      <dgm:spPr/>
      <dgm:t>
        <a:bodyPr/>
        <a:lstStyle/>
        <a:p>
          <a:endParaRPr lang="en-AU" sz="3200" dirty="0"/>
        </a:p>
      </dgm:t>
    </dgm:pt>
    <dgm:pt modelId="{6CF98319-25D8-4EB8-A1FA-EE791B43C88F}" type="sibTrans" cxnId="{C4E69820-A838-44C3-8C70-CA567B7AC826}">
      <dgm:prSet/>
      <dgm:spPr/>
      <dgm:t>
        <a:bodyPr/>
        <a:lstStyle/>
        <a:p>
          <a:endParaRPr lang="en-AU"/>
        </a:p>
      </dgm:t>
    </dgm:pt>
    <dgm:pt modelId="{3A2619D0-2C65-4F01-AC24-5B147D7635B7}" type="parTrans" cxnId="{C4E69820-A838-44C3-8C70-CA567B7AC826}">
      <dgm:prSet/>
      <dgm:spPr/>
      <dgm:t>
        <a:bodyPr/>
        <a:lstStyle/>
        <a:p>
          <a:endParaRPr lang="en-AU"/>
        </a:p>
      </dgm:t>
    </dgm:pt>
    <dgm:pt modelId="{EE813524-9E12-4190-8DF5-8B17825F8879}" type="pres">
      <dgm:prSet presAssocID="{595965CC-01A8-45E5-B8B6-A3598CA1E5BD}" presName="linear" presStyleCnt="0">
        <dgm:presLayoutVars>
          <dgm:animLvl val="lvl"/>
          <dgm:resizeHandles val="exact"/>
        </dgm:presLayoutVars>
      </dgm:prSet>
      <dgm:spPr/>
      <dgm:t>
        <a:bodyPr/>
        <a:lstStyle/>
        <a:p>
          <a:endParaRPr lang="en-AU"/>
        </a:p>
      </dgm:t>
    </dgm:pt>
    <dgm:pt modelId="{E5B32FB2-6EEC-474B-A70E-3BD4A4BFAF67}" type="pres">
      <dgm:prSet presAssocID="{800BA2C7-BD56-4AA9-A41C-B56F4783221B}" presName="parentText" presStyleLbl="node1" presStyleIdx="0" presStyleCnt="3" custScaleY="45205" custLinFactNeighborX="126" custLinFactNeighborY="-28750">
        <dgm:presLayoutVars>
          <dgm:chMax val="0"/>
          <dgm:bulletEnabled val="1"/>
        </dgm:presLayoutVars>
      </dgm:prSet>
      <dgm:spPr/>
      <dgm:t>
        <a:bodyPr/>
        <a:lstStyle/>
        <a:p>
          <a:endParaRPr lang="en-AU"/>
        </a:p>
      </dgm:t>
    </dgm:pt>
    <dgm:pt modelId="{A6B6E535-F40A-4247-ADBE-4309A4D353C9}" type="pres">
      <dgm:prSet presAssocID="{800BA2C7-BD56-4AA9-A41C-B56F4783221B}" presName="childText" presStyleLbl="revTx" presStyleIdx="0" presStyleCnt="3" custScaleY="103826" custLinFactNeighborX="126" custLinFactNeighborY="-18565">
        <dgm:presLayoutVars>
          <dgm:bulletEnabled val="1"/>
        </dgm:presLayoutVars>
      </dgm:prSet>
      <dgm:spPr/>
      <dgm:t>
        <a:bodyPr/>
        <a:lstStyle/>
        <a:p>
          <a:endParaRPr lang="en-AU"/>
        </a:p>
      </dgm:t>
    </dgm:pt>
    <dgm:pt modelId="{1EE57574-25AC-42E2-A441-A999B2EE5458}" type="pres">
      <dgm:prSet presAssocID="{8CE7DBEB-2C39-4D27-A699-377AB4F3A75C}" presName="parentText" presStyleLbl="node1" presStyleIdx="1" presStyleCnt="3" custScaleY="48946" custLinFactNeighborX="126" custLinFactNeighborY="-36401">
        <dgm:presLayoutVars>
          <dgm:chMax val="0"/>
          <dgm:bulletEnabled val="1"/>
        </dgm:presLayoutVars>
      </dgm:prSet>
      <dgm:spPr/>
      <dgm:t>
        <a:bodyPr/>
        <a:lstStyle/>
        <a:p>
          <a:endParaRPr lang="en-AU"/>
        </a:p>
      </dgm:t>
    </dgm:pt>
    <dgm:pt modelId="{6397F5E9-6F49-4928-94BE-D701313EA1CF}" type="pres">
      <dgm:prSet presAssocID="{8CE7DBEB-2C39-4D27-A699-377AB4F3A75C}" presName="childText" presStyleLbl="revTx" presStyleIdx="1" presStyleCnt="3" custScaleY="38268" custLinFactNeighborX="126" custLinFactNeighborY="-27001">
        <dgm:presLayoutVars>
          <dgm:bulletEnabled val="1"/>
        </dgm:presLayoutVars>
      </dgm:prSet>
      <dgm:spPr/>
      <dgm:t>
        <a:bodyPr/>
        <a:lstStyle/>
        <a:p>
          <a:endParaRPr lang="en-AU"/>
        </a:p>
      </dgm:t>
    </dgm:pt>
    <dgm:pt modelId="{0EFDE63B-00EA-4A95-A2A3-B9F5579AF590}" type="pres">
      <dgm:prSet presAssocID="{BDC687C1-0501-49BA-84BC-110500D079F9}" presName="parentText" presStyleLbl="node1" presStyleIdx="2" presStyleCnt="3" custScaleY="44247" custLinFactNeighborX="232" custLinFactNeighborY="17533">
        <dgm:presLayoutVars>
          <dgm:chMax val="0"/>
          <dgm:bulletEnabled val="1"/>
        </dgm:presLayoutVars>
      </dgm:prSet>
      <dgm:spPr/>
      <dgm:t>
        <a:bodyPr/>
        <a:lstStyle/>
        <a:p>
          <a:endParaRPr lang="en-AU"/>
        </a:p>
      </dgm:t>
    </dgm:pt>
    <dgm:pt modelId="{E6EECC04-9D33-4450-8160-EE41D04895EF}" type="pres">
      <dgm:prSet presAssocID="{BDC687C1-0501-49BA-84BC-110500D079F9}" presName="childText" presStyleLbl="revTx" presStyleIdx="2" presStyleCnt="3" custScaleY="65884" custLinFactNeighborX="232" custLinFactNeighborY="22059">
        <dgm:presLayoutVars>
          <dgm:bulletEnabled val="1"/>
        </dgm:presLayoutVars>
      </dgm:prSet>
      <dgm:spPr/>
      <dgm:t>
        <a:bodyPr/>
        <a:lstStyle/>
        <a:p>
          <a:endParaRPr lang="en-AU"/>
        </a:p>
      </dgm:t>
    </dgm:pt>
  </dgm:ptLst>
  <dgm:cxnLst>
    <dgm:cxn modelId="{C9083304-BDAD-45B6-B1A5-04657BB70171}" type="presOf" srcId="{4885EF42-DE83-43FD-8C7F-7C709B1CD8D6}" destId="{E6EECC04-9D33-4450-8160-EE41D04895EF}" srcOrd="0" destOrd="0" presId="urn:microsoft.com/office/officeart/2005/8/layout/vList2"/>
    <dgm:cxn modelId="{36FE660A-B48A-4746-8B3C-C7D37DEF8D53}" srcId="{595965CC-01A8-45E5-B8B6-A3598CA1E5BD}" destId="{8CE7DBEB-2C39-4D27-A699-377AB4F3A75C}" srcOrd="1" destOrd="0" parTransId="{F968877C-28D3-40B3-BBE6-550F33923A29}" sibTransId="{360CE018-2A3C-4DF4-9FB8-47A5E3183603}"/>
    <dgm:cxn modelId="{F7D6FE29-2555-4D50-BA7C-536147C204C0}" srcId="{595965CC-01A8-45E5-B8B6-A3598CA1E5BD}" destId="{800BA2C7-BD56-4AA9-A41C-B56F4783221B}" srcOrd="0" destOrd="0" parTransId="{DA7C1FB7-09B0-49FB-9BBE-08724EA25E51}" sibTransId="{A4780558-F737-4B0F-A4A1-8CDC52D6C702}"/>
    <dgm:cxn modelId="{46268220-7B06-4AFA-A79A-534B94182682}" srcId="{8CE7DBEB-2C39-4D27-A699-377AB4F3A75C}" destId="{2CDACA19-12C4-4035-BC7A-B459FA78B205}" srcOrd="0" destOrd="0" parTransId="{F57B2E6E-DD44-46BB-934E-CC8A67C9E8D0}" sibTransId="{F2261EC7-1F23-48F5-B73D-14B890E5BD55}"/>
    <dgm:cxn modelId="{EBE0267F-59E2-4276-8B1C-DAB8C531A48E}" type="presOf" srcId="{800BA2C7-BD56-4AA9-A41C-B56F4783221B}" destId="{E5B32FB2-6EEC-474B-A70E-3BD4A4BFAF67}" srcOrd="0" destOrd="0" presId="urn:microsoft.com/office/officeart/2005/8/layout/vList2"/>
    <dgm:cxn modelId="{C4E69820-A838-44C3-8C70-CA567B7AC826}" srcId="{BDC687C1-0501-49BA-84BC-110500D079F9}" destId="{53ED0CCC-2BC4-499B-AD45-BCBBFAAA84A9}" srcOrd="1" destOrd="0" parTransId="{3A2619D0-2C65-4F01-AC24-5B147D7635B7}" sibTransId="{6CF98319-25D8-4EB8-A1FA-EE791B43C88F}"/>
    <dgm:cxn modelId="{42A6F67C-18EA-4C35-BBD3-4C896513F3EE}" srcId="{595965CC-01A8-45E5-B8B6-A3598CA1E5BD}" destId="{BDC687C1-0501-49BA-84BC-110500D079F9}" srcOrd="2" destOrd="0" parTransId="{AB10E0A0-E745-4FAD-B30C-AEB4A3181899}" sibTransId="{097D334C-8980-4D42-BC0E-B5ADBF7BB16D}"/>
    <dgm:cxn modelId="{909727E2-6649-41E5-80F7-A5DAF82E516B}" type="presOf" srcId="{BDC687C1-0501-49BA-84BC-110500D079F9}" destId="{0EFDE63B-00EA-4A95-A2A3-B9F5579AF590}" srcOrd="0" destOrd="0" presId="urn:microsoft.com/office/officeart/2005/8/layout/vList2"/>
    <dgm:cxn modelId="{E8B72ED7-5ADE-45DF-B9E7-90E0D9B58070}" srcId="{800BA2C7-BD56-4AA9-A41C-B56F4783221B}" destId="{D9C4F525-7ABC-44F6-BAC0-750C5412B732}" srcOrd="0" destOrd="0" parTransId="{3490DFAD-49A6-4B73-8ECD-5417AA046DFC}" sibTransId="{26588844-631D-436A-AC86-C12FFDA64F07}"/>
    <dgm:cxn modelId="{A389A95D-A17E-49FC-8CD9-FCCA3D6DD2E0}" type="presOf" srcId="{2CDACA19-12C4-4035-BC7A-B459FA78B205}" destId="{6397F5E9-6F49-4928-94BE-D701313EA1CF}" srcOrd="0" destOrd="0" presId="urn:microsoft.com/office/officeart/2005/8/layout/vList2"/>
    <dgm:cxn modelId="{3994ECF2-5196-468A-A909-5E1DD3C8302D}" srcId="{BDC687C1-0501-49BA-84BC-110500D079F9}" destId="{4885EF42-DE83-43FD-8C7F-7C709B1CD8D6}" srcOrd="0" destOrd="0" parTransId="{1AB04DE1-7327-4E69-A304-9472CEAF26FD}" sibTransId="{882F4881-BDE2-4301-BC49-FC5F6EA940B2}"/>
    <dgm:cxn modelId="{2401ABC1-7268-4DD2-AA5D-C788E3CDA14A}" type="presOf" srcId="{53ED0CCC-2BC4-499B-AD45-BCBBFAAA84A9}" destId="{E6EECC04-9D33-4450-8160-EE41D04895EF}" srcOrd="0" destOrd="1" presId="urn:microsoft.com/office/officeart/2005/8/layout/vList2"/>
    <dgm:cxn modelId="{D12FDF7A-EA7A-49BA-84A0-EF0FE51EFE20}" type="presOf" srcId="{8CE7DBEB-2C39-4D27-A699-377AB4F3A75C}" destId="{1EE57574-25AC-42E2-A441-A999B2EE5458}" srcOrd="0" destOrd="0" presId="urn:microsoft.com/office/officeart/2005/8/layout/vList2"/>
    <dgm:cxn modelId="{E65E22C6-3BBE-4BD6-BDC2-40B9FE66C932}" type="presOf" srcId="{595965CC-01A8-45E5-B8B6-A3598CA1E5BD}" destId="{EE813524-9E12-4190-8DF5-8B17825F8879}" srcOrd="0" destOrd="0" presId="urn:microsoft.com/office/officeart/2005/8/layout/vList2"/>
    <dgm:cxn modelId="{E2899259-4795-4695-9DDF-107837AEC86C}" type="presOf" srcId="{D9C4F525-7ABC-44F6-BAC0-750C5412B732}" destId="{A6B6E535-F40A-4247-ADBE-4309A4D353C9}" srcOrd="0" destOrd="0" presId="urn:microsoft.com/office/officeart/2005/8/layout/vList2"/>
    <dgm:cxn modelId="{2D79F5FA-9A94-41B2-8DEB-8D9FC4287AE0}" type="presParOf" srcId="{EE813524-9E12-4190-8DF5-8B17825F8879}" destId="{E5B32FB2-6EEC-474B-A70E-3BD4A4BFAF67}" srcOrd="0" destOrd="0" presId="urn:microsoft.com/office/officeart/2005/8/layout/vList2"/>
    <dgm:cxn modelId="{2ED2B917-D616-4634-86A7-52607FE68A7B}" type="presParOf" srcId="{EE813524-9E12-4190-8DF5-8B17825F8879}" destId="{A6B6E535-F40A-4247-ADBE-4309A4D353C9}" srcOrd="1" destOrd="0" presId="urn:microsoft.com/office/officeart/2005/8/layout/vList2"/>
    <dgm:cxn modelId="{6BEDB119-6936-418C-A18F-8C1D6FEEC03C}" type="presParOf" srcId="{EE813524-9E12-4190-8DF5-8B17825F8879}" destId="{1EE57574-25AC-42E2-A441-A999B2EE5458}" srcOrd="2" destOrd="0" presId="urn:microsoft.com/office/officeart/2005/8/layout/vList2"/>
    <dgm:cxn modelId="{909B0AB3-1152-4E80-BD3B-56E1A691541F}" type="presParOf" srcId="{EE813524-9E12-4190-8DF5-8B17825F8879}" destId="{6397F5E9-6F49-4928-94BE-D701313EA1CF}" srcOrd="3" destOrd="0" presId="urn:microsoft.com/office/officeart/2005/8/layout/vList2"/>
    <dgm:cxn modelId="{95F79436-1793-4B01-90D1-78902A5A4CA8}" type="presParOf" srcId="{EE813524-9E12-4190-8DF5-8B17825F8879}" destId="{0EFDE63B-00EA-4A95-A2A3-B9F5579AF590}" srcOrd="4" destOrd="0" presId="urn:microsoft.com/office/officeart/2005/8/layout/vList2"/>
    <dgm:cxn modelId="{A8F4BD76-6BA2-4216-8218-B5283EF3FEA3}" type="presParOf" srcId="{EE813524-9E12-4190-8DF5-8B17825F8879}" destId="{E6EECC04-9D33-4450-8160-EE41D04895EF}"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89FADE-9A14-47CC-9853-3EDB8F85AEE6}" type="doc">
      <dgm:prSet loTypeId="urn:microsoft.com/office/officeart/2005/8/layout/vList2" loCatId="list" qsTypeId="urn:microsoft.com/office/officeart/2005/8/quickstyle/3d2" qsCatId="3D" csTypeId="urn:microsoft.com/office/officeart/2005/8/colors/colorful3" csCatId="colorful" phldr="1"/>
      <dgm:spPr/>
      <dgm:t>
        <a:bodyPr/>
        <a:lstStyle/>
        <a:p>
          <a:endParaRPr lang="en-AU"/>
        </a:p>
      </dgm:t>
    </dgm:pt>
    <dgm:pt modelId="{A78FE1FE-C82C-49D4-878E-37B4F3D1B1BB}">
      <dgm:prSet phldrT="[Text]" custT="1"/>
      <dgm:spPr/>
      <dgm:t>
        <a:bodyPr/>
        <a:lstStyle/>
        <a:p>
          <a:r>
            <a:rPr lang="en-AU" sz="3200" dirty="0" smtClean="0"/>
            <a:t>Deployment</a:t>
          </a:r>
          <a:endParaRPr lang="en-AU" sz="3200" dirty="0"/>
        </a:p>
      </dgm:t>
    </dgm:pt>
    <dgm:pt modelId="{6FD061E9-51EE-4515-A7BD-C7888D062ED6}" type="parTrans" cxnId="{20DD8607-FE05-404F-816E-EA609D3EBAB5}">
      <dgm:prSet/>
      <dgm:spPr/>
      <dgm:t>
        <a:bodyPr/>
        <a:lstStyle/>
        <a:p>
          <a:endParaRPr lang="en-AU"/>
        </a:p>
      </dgm:t>
    </dgm:pt>
    <dgm:pt modelId="{65C73A79-0C2E-4005-ABAE-77E0AA228DE2}" type="sibTrans" cxnId="{20DD8607-FE05-404F-816E-EA609D3EBAB5}">
      <dgm:prSet/>
      <dgm:spPr/>
      <dgm:t>
        <a:bodyPr/>
        <a:lstStyle/>
        <a:p>
          <a:endParaRPr lang="en-AU"/>
        </a:p>
      </dgm:t>
    </dgm:pt>
    <dgm:pt modelId="{D710690E-C3D0-4DC4-9465-79A70095AE52}">
      <dgm:prSet phldrT="[Text]" custT="1"/>
      <dgm:spPr/>
      <dgm:t>
        <a:bodyPr/>
        <a:lstStyle/>
        <a:p>
          <a:r>
            <a:rPr lang="en-AU" sz="2000" dirty="0" smtClean="0"/>
            <a:t>The change record should be in this phase when the actual change is implemented.  </a:t>
          </a:r>
          <a:endParaRPr lang="en-AU" sz="2000" dirty="0"/>
        </a:p>
      </dgm:t>
    </dgm:pt>
    <dgm:pt modelId="{E6C76274-103A-4C2D-8673-00D8DD73BE21}" type="parTrans" cxnId="{8FC8DDDB-F5A5-41DF-B55A-8A0549924558}">
      <dgm:prSet/>
      <dgm:spPr/>
      <dgm:t>
        <a:bodyPr/>
        <a:lstStyle/>
        <a:p>
          <a:endParaRPr lang="en-AU"/>
        </a:p>
      </dgm:t>
    </dgm:pt>
    <dgm:pt modelId="{A98B2FBC-D2BC-48D7-AEAD-92463B471BDE}" type="sibTrans" cxnId="{8FC8DDDB-F5A5-41DF-B55A-8A0549924558}">
      <dgm:prSet/>
      <dgm:spPr/>
      <dgm:t>
        <a:bodyPr/>
        <a:lstStyle/>
        <a:p>
          <a:endParaRPr lang="en-AU"/>
        </a:p>
      </dgm:t>
    </dgm:pt>
    <dgm:pt modelId="{DB23ACF8-B7B8-419A-88A2-B74B99D5D6C9}">
      <dgm:prSet phldrT="[Text]" custT="1"/>
      <dgm:spPr/>
      <dgm:t>
        <a:bodyPr/>
        <a:lstStyle/>
        <a:p>
          <a:r>
            <a:rPr lang="en-AU" sz="3200" dirty="0" smtClean="0"/>
            <a:t>CMDB Update</a:t>
          </a:r>
          <a:endParaRPr lang="en-AU" sz="3200" dirty="0"/>
        </a:p>
      </dgm:t>
    </dgm:pt>
    <dgm:pt modelId="{2AE743D5-5D0F-4081-983F-7FAE61540C6D}" type="parTrans" cxnId="{933CE400-D7B5-48A7-BE31-3EC162A5F975}">
      <dgm:prSet/>
      <dgm:spPr/>
      <dgm:t>
        <a:bodyPr/>
        <a:lstStyle/>
        <a:p>
          <a:endParaRPr lang="en-AU"/>
        </a:p>
      </dgm:t>
    </dgm:pt>
    <dgm:pt modelId="{7BA51D27-49CD-4219-A4C9-ABAE306A063F}" type="sibTrans" cxnId="{933CE400-D7B5-48A7-BE31-3EC162A5F975}">
      <dgm:prSet/>
      <dgm:spPr/>
      <dgm:t>
        <a:bodyPr/>
        <a:lstStyle/>
        <a:p>
          <a:endParaRPr lang="en-AU"/>
        </a:p>
      </dgm:t>
    </dgm:pt>
    <dgm:pt modelId="{800716DC-3E29-4951-AFE5-CEB4345D13BB}">
      <dgm:prSet phldrT="[Text]" custT="1"/>
      <dgm:spPr/>
      <dgm:t>
        <a:bodyPr/>
        <a:lstStyle/>
        <a:p>
          <a:endParaRPr lang="en-AU" sz="3200" dirty="0"/>
        </a:p>
      </dgm:t>
    </dgm:pt>
    <dgm:pt modelId="{8369F470-0CC6-4BCE-A5FB-DE3CE473C0A6}" type="parTrans" cxnId="{1B10B675-1E2B-40CF-9D0F-F020DEB43898}">
      <dgm:prSet/>
      <dgm:spPr/>
      <dgm:t>
        <a:bodyPr/>
        <a:lstStyle/>
        <a:p>
          <a:endParaRPr lang="en-AU"/>
        </a:p>
      </dgm:t>
    </dgm:pt>
    <dgm:pt modelId="{8725CC55-DEFD-48AA-A2A6-FA9F370C5A73}" type="sibTrans" cxnId="{1B10B675-1E2B-40CF-9D0F-F020DEB43898}">
      <dgm:prSet/>
      <dgm:spPr/>
      <dgm:t>
        <a:bodyPr/>
        <a:lstStyle/>
        <a:p>
          <a:endParaRPr lang="en-AU"/>
        </a:p>
      </dgm:t>
    </dgm:pt>
    <dgm:pt modelId="{8F36358A-EF16-4CF8-9469-B562BF7A88DC}">
      <dgm:prSet phldrT="[Text]" custT="1"/>
      <dgm:spPr/>
      <dgm:t>
        <a:bodyPr/>
        <a:lstStyle/>
        <a:p>
          <a:r>
            <a:rPr lang="en-AU" sz="2000" dirty="0" smtClean="0"/>
            <a:t>The Change Owner monitors and coordinates the implementation activities during this phase.  </a:t>
          </a:r>
          <a:endParaRPr lang="en-AU" sz="2000" dirty="0"/>
        </a:p>
      </dgm:t>
    </dgm:pt>
    <dgm:pt modelId="{D800668B-2C6B-4F24-81AC-E897F9092DD2}" type="parTrans" cxnId="{4F7D6888-A615-4A1B-A4E3-D480E6FEC614}">
      <dgm:prSet/>
      <dgm:spPr/>
      <dgm:t>
        <a:bodyPr/>
        <a:lstStyle/>
        <a:p>
          <a:endParaRPr lang="en-AU"/>
        </a:p>
      </dgm:t>
    </dgm:pt>
    <dgm:pt modelId="{46358F7B-B295-4399-8C99-490505F02D46}" type="sibTrans" cxnId="{4F7D6888-A615-4A1B-A4E3-D480E6FEC614}">
      <dgm:prSet/>
      <dgm:spPr/>
      <dgm:t>
        <a:bodyPr/>
        <a:lstStyle/>
        <a:p>
          <a:endParaRPr lang="en-AU"/>
        </a:p>
      </dgm:t>
    </dgm:pt>
    <dgm:pt modelId="{68FAB460-9E29-46E4-A23C-C414C952FDE4}">
      <dgm:prSet phldrT="[Text]" custT="1"/>
      <dgm:spPr/>
      <dgm:t>
        <a:bodyPr/>
        <a:lstStyle/>
        <a:p>
          <a:r>
            <a:rPr lang="en-AU" sz="2000" dirty="0" smtClean="0"/>
            <a:t>If the implementation is successful the Change Owner moves the change record into CMDB Update Phase.  </a:t>
          </a:r>
          <a:endParaRPr lang="en-AU" sz="2000" dirty="0"/>
        </a:p>
      </dgm:t>
    </dgm:pt>
    <dgm:pt modelId="{717051A9-31E1-4CCC-B818-C99A7E484553}" type="parTrans" cxnId="{E2A46BA7-B48D-4BC5-84C9-E15A8A0314F6}">
      <dgm:prSet/>
      <dgm:spPr/>
      <dgm:t>
        <a:bodyPr/>
        <a:lstStyle/>
        <a:p>
          <a:endParaRPr lang="en-AU"/>
        </a:p>
      </dgm:t>
    </dgm:pt>
    <dgm:pt modelId="{576B7332-541F-4C49-A0CD-BFB1E906DECE}" type="sibTrans" cxnId="{E2A46BA7-B48D-4BC5-84C9-E15A8A0314F6}">
      <dgm:prSet/>
      <dgm:spPr/>
      <dgm:t>
        <a:bodyPr/>
        <a:lstStyle/>
        <a:p>
          <a:endParaRPr lang="en-AU"/>
        </a:p>
      </dgm:t>
    </dgm:pt>
    <dgm:pt modelId="{663F030F-BE77-4FBE-AA7E-D813B21EF91E}">
      <dgm:prSet phldrT="[Text]" custT="1"/>
      <dgm:spPr/>
      <dgm:t>
        <a:bodyPr/>
        <a:lstStyle/>
        <a:p>
          <a:r>
            <a:rPr lang="en-AU" sz="2000" dirty="0" smtClean="0"/>
            <a:t>If the implementation is unsuccessful the Change owner moves the record into </a:t>
          </a:r>
          <a:r>
            <a:rPr lang="en-AU" sz="2000" dirty="0" err="1" smtClean="0"/>
            <a:t>Backout</a:t>
          </a:r>
          <a:r>
            <a:rPr lang="en-AU" sz="2000" dirty="0" smtClean="0"/>
            <a:t>.</a:t>
          </a:r>
          <a:endParaRPr lang="en-AU" sz="2000" dirty="0"/>
        </a:p>
      </dgm:t>
    </dgm:pt>
    <dgm:pt modelId="{A68B426B-E39F-4D1E-AFF0-79BE5FF7F31D}" type="parTrans" cxnId="{BCCB89F5-2D7B-4172-AD06-D2FC4307C220}">
      <dgm:prSet/>
      <dgm:spPr/>
      <dgm:t>
        <a:bodyPr/>
        <a:lstStyle/>
        <a:p>
          <a:endParaRPr lang="en-AU"/>
        </a:p>
      </dgm:t>
    </dgm:pt>
    <dgm:pt modelId="{20B2A2B9-F146-4F9E-844C-C84EB058BE14}" type="sibTrans" cxnId="{BCCB89F5-2D7B-4172-AD06-D2FC4307C220}">
      <dgm:prSet/>
      <dgm:spPr/>
      <dgm:t>
        <a:bodyPr/>
        <a:lstStyle/>
        <a:p>
          <a:endParaRPr lang="en-AU"/>
        </a:p>
      </dgm:t>
    </dgm:pt>
    <dgm:pt modelId="{3A01C399-4A23-44C1-95E2-90248CE863EC}">
      <dgm:prSet phldrT="[Text]" custT="1"/>
      <dgm:spPr/>
      <dgm:t>
        <a:bodyPr/>
        <a:lstStyle/>
        <a:p>
          <a:r>
            <a:rPr lang="en-AU" sz="2000" dirty="0" smtClean="0"/>
            <a:t>During this phase updates are made to the organisation’s Configuration Management Database records, if required.</a:t>
          </a:r>
          <a:endParaRPr lang="en-AU" sz="2000" dirty="0"/>
        </a:p>
      </dgm:t>
    </dgm:pt>
    <dgm:pt modelId="{A04448B7-0374-40B3-A198-1FD5DD9267DE}" type="parTrans" cxnId="{D8795C23-80E4-4164-8D42-7DFC8979176E}">
      <dgm:prSet/>
      <dgm:spPr/>
      <dgm:t>
        <a:bodyPr/>
        <a:lstStyle/>
        <a:p>
          <a:endParaRPr lang="en-AU"/>
        </a:p>
      </dgm:t>
    </dgm:pt>
    <dgm:pt modelId="{1BCB275C-715C-497E-AB1E-49A81F0EE5B7}" type="sibTrans" cxnId="{D8795C23-80E4-4164-8D42-7DFC8979176E}">
      <dgm:prSet/>
      <dgm:spPr/>
      <dgm:t>
        <a:bodyPr/>
        <a:lstStyle/>
        <a:p>
          <a:endParaRPr lang="en-AU"/>
        </a:p>
      </dgm:t>
    </dgm:pt>
    <dgm:pt modelId="{662A99CC-9779-464E-B94C-E5E99E464611}" type="pres">
      <dgm:prSet presAssocID="{3C89FADE-9A14-47CC-9853-3EDB8F85AEE6}" presName="linear" presStyleCnt="0">
        <dgm:presLayoutVars>
          <dgm:animLvl val="lvl"/>
          <dgm:resizeHandles val="exact"/>
        </dgm:presLayoutVars>
      </dgm:prSet>
      <dgm:spPr/>
      <dgm:t>
        <a:bodyPr/>
        <a:lstStyle/>
        <a:p>
          <a:endParaRPr lang="en-AU"/>
        </a:p>
      </dgm:t>
    </dgm:pt>
    <dgm:pt modelId="{236B2F49-4CA0-479B-9A7E-BF40457B1AB4}" type="pres">
      <dgm:prSet presAssocID="{A78FE1FE-C82C-49D4-878E-37B4F3D1B1BB}" presName="parentText" presStyleLbl="node1" presStyleIdx="0" presStyleCnt="2" custScaleY="66297">
        <dgm:presLayoutVars>
          <dgm:chMax val="0"/>
          <dgm:bulletEnabled val="1"/>
        </dgm:presLayoutVars>
      </dgm:prSet>
      <dgm:spPr/>
      <dgm:t>
        <a:bodyPr/>
        <a:lstStyle/>
        <a:p>
          <a:endParaRPr lang="en-AU"/>
        </a:p>
      </dgm:t>
    </dgm:pt>
    <dgm:pt modelId="{C2250F46-926A-4A01-A5D1-77EE11753FF0}" type="pres">
      <dgm:prSet presAssocID="{A78FE1FE-C82C-49D4-878E-37B4F3D1B1BB}" presName="childText" presStyleLbl="revTx" presStyleIdx="0" presStyleCnt="2" custScaleY="102915">
        <dgm:presLayoutVars>
          <dgm:bulletEnabled val="1"/>
        </dgm:presLayoutVars>
      </dgm:prSet>
      <dgm:spPr/>
      <dgm:t>
        <a:bodyPr/>
        <a:lstStyle/>
        <a:p>
          <a:endParaRPr lang="en-AU"/>
        </a:p>
      </dgm:t>
    </dgm:pt>
    <dgm:pt modelId="{7ACD812F-246F-4723-9E66-3B91495E70E3}" type="pres">
      <dgm:prSet presAssocID="{DB23ACF8-B7B8-419A-88A2-B74B99D5D6C9}" presName="parentText" presStyleLbl="node1" presStyleIdx="1" presStyleCnt="2" custScaleY="58269">
        <dgm:presLayoutVars>
          <dgm:chMax val="0"/>
          <dgm:bulletEnabled val="1"/>
        </dgm:presLayoutVars>
      </dgm:prSet>
      <dgm:spPr/>
      <dgm:t>
        <a:bodyPr/>
        <a:lstStyle/>
        <a:p>
          <a:endParaRPr lang="en-AU"/>
        </a:p>
      </dgm:t>
    </dgm:pt>
    <dgm:pt modelId="{41DF91A8-91E7-48C6-BA15-96347636D78C}" type="pres">
      <dgm:prSet presAssocID="{DB23ACF8-B7B8-419A-88A2-B74B99D5D6C9}" presName="childText" presStyleLbl="revTx" presStyleIdx="1" presStyleCnt="2" custScaleY="54098">
        <dgm:presLayoutVars>
          <dgm:bulletEnabled val="1"/>
        </dgm:presLayoutVars>
      </dgm:prSet>
      <dgm:spPr/>
      <dgm:t>
        <a:bodyPr/>
        <a:lstStyle/>
        <a:p>
          <a:endParaRPr lang="en-AU"/>
        </a:p>
      </dgm:t>
    </dgm:pt>
  </dgm:ptLst>
  <dgm:cxnLst>
    <dgm:cxn modelId="{E2A46BA7-B48D-4BC5-84C9-E15A8A0314F6}" srcId="{A78FE1FE-C82C-49D4-878E-37B4F3D1B1BB}" destId="{68FAB460-9E29-46E4-A23C-C414C952FDE4}" srcOrd="2" destOrd="0" parTransId="{717051A9-31E1-4CCC-B818-C99A7E484553}" sibTransId="{576B7332-541F-4C49-A0CD-BFB1E906DECE}"/>
    <dgm:cxn modelId="{DFE2BC90-FAC4-4E84-BA57-AAC65EAB50A6}" type="presOf" srcId="{663F030F-BE77-4FBE-AA7E-D813B21EF91E}" destId="{C2250F46-926A-4A01-A5D1-77EE11753FF0}" srcOrd="0" destOrd="3" presId="urn:microsoft.com/office/officeart/2005/8/layout/vList2"/>
    <dgm:cxn modelId="{BCCB89F5-2D7B-4172-AD06-D2FC4307C220}" srcId="{A78FE1FE-C82C-49D4-878E-37B4F3D1B1BB}" destId="{663F030F-BE77-4FBE-AA7E-D813B21EF91E}" srcOrd="3" destOrd="0" parTransId="{A68B426B-E39F-4D1E-AFF0-79BE5FF7F31D}" sibTransId="{20B2A2B9-F146-4F9E-844C-C84EB058BE14}"/>
    <dgm:cxn modelId="{4F7D6888-A615-4A1B-A4E3-D480E6FEC614}" srcId="{A78FE1FE-C82C-49D4-878E-37B4F3D1B1BB}" destId="{8F36358A-EF16-4CF8-9469-B562BF7A88DC}" srcOrd="1" destOrd="0" parTransId="{D800668B-2C6B-4F24-81AC-E897F9092DD2}" sibTransId="{46358F7B-B295-4399-8C99-490505F02D46}"/>
    <dgm:cxn modelId="{1B22751E-75E9-4021-9775-FB4C36A74266}" type="presOf" srcId="{3C89FADE-9A14-47CC-9853-3EDB8F85AEE6}" destId="{662A99CC-9779-464E-B94C-E5E99E464611}" srcOrd="0" destOrd="0" presId="urn:microsoft.com/office/officeart/2005/8/layout/vList2"/>
    <dgm:cxn modelId="{3B33801C-756C-4D58-BB81-CD1C80A78E0A}" type="presOf" srcId="{68FAB460-9E29-46E4-A23C-C414C952FDE4}" destId="{C2250F46-926A-4A01-A5D1-77EE11753FF0}" srcOrd="0" destOrd="2" presId="urn:microsoft.com/office/officeart/2005/8/layout/vList2"/>
    <dgm:cxn modelId="{EC6A8FB6-EC51-4F35-8A08-F7A0D16A9AE2}" type="presOf" srcId="{D710690E-C3D0-4DC4-9465-79A70095AE52}" destId="{C2250F46-926A-4A01-A5D1-77EE11753FF0}" srcOrd="0" destOrd="0" presId="urn:microsoft.com/office/officeart/2005/8/layout/vList2"/>
    <dgm:cxn modelId="{20DD8607-FE05-404F-816E-EA609D3EBAB5}" srcId="{3C89FADE-9A14-47CC-9853-3EDB8F85AEE6}" destId="{A78FE1FE-C82C-49D4-878E-37B4F3D1B1BB}" srcOrd="0" destOrd="0" parTransId="{6FD061E9-51EE-4515-A7BD-C7888D062ED6}" sibTransId="{65C73A79-0C2E-4005-ABAE-77E0AA228DE2}"/>
    <dgm:cxn modelId="{D8795C23-80E4-4164-8D42-7DFC8979176E}" srcId="{DB23ACF8-B7B8-419A-88A2-B74B99D5D6C9}" destId="{3A01C399-4A23-44C1-95E2-90248CE863EC}" srcOrd="0" destOrd="0" parTransId="{A04448B7-0374-40B3-A198-1FD5DD9267DE}" sibTransId="{1BCB275C-715C-497E-AB1E-49A81F0EE5B7}"/>
    <dgm:cxn modelId="{933CE400-D7B5-48A7-BE31-3EC162A5F975}" srcId="{3C89FADE-9A14-47CC-9853-3EDB8F85AEE6}" destId="{DB23ACF8-B7B8-419A-88A2-B74B99D5D6C9}" srcOrd="1" destOrd="0" parTransId="{2AE743D5-5D0F-4081-983F-7FAE61540C6D}" sibTransId="{7BA51D27-49CD-4219-A4C9-ABAE306A063F}"/>
    <dgm:cxn modelId="{F69F9C7D-30C1-4204-9658-938D20E71102}" type="presOf" srcId="{3A01C399-4A23-44C1-95E2-90248CE863EC}" destId="{41DF91A8-91E7-48C6-BA15-96347636D78C}" srcOrd="0" destOrd="0" presId="urn:microsoft.com/office/officeart/2005/8/layout/vList2"/>
    <dgm:cxn modelId="{1B10B675-1E2B-40CF-9D0F-F020DEB43898}" srcId="{DB23ACF8-B7B8-419A-88A2-B74B99D5D6C9}" destId="{800716DC-3E29-4951-AFE5-CEB4345D13BB}" srcOrd="1" destOrd="0" parTransId="{8369F470-0CC6-4BCE-A5FB-DE3CE473C0A6}" sibTransId="{8725CC55-DEFD-48AA-A2A6-FA9F370C5A73}"/>
    <dgm:cxn modelId="{8FC8DDDB-F5A5-41DF-B55A-8A0549924558}" srcId="{A78FE1FE-C82C-49D4-878E-37B4F3D1B1BB}" destId="{D710690E-C3D0-4DC4-9465-79A70095AE52}" srcOrd="0" destOrd="0" parTransId="{E6C76274-103A-4C2D-8673-00D8DD73BE21}" sibTransId="{A98B2FBC-D2BC-48D7-AEAD-92463B471BDE}"/>
    <dgm:cxn modelId="{04E16B9C-8A56-4C1F-A5A7-F008EA0BEEC2}" type="presOf" srcId="{DB23ACF8-B7B8-419A-88A2-B74B99D5D6C9}" destId="{7ACD812F-246F-4723-9E66-3B91495E70E3}" srcOrd="0" destOrd="0" presId="urn:microsoft.com/office/officeart/2005/8/layout/vList2"/>
    <dgm:cxn modelId="{D99AE920-BBD6-4D6D-BA3A-8EE32F047817}" type="presOf" srcId="{A78FE1FE-C82C-49D4-878E-37B4F3D1B1BB}" destId="{236B2F49-4CA0-479B-9A7E-BF40457B1AB4}" srcOrd="0" destOrd="0" presId="urn:microsoft.com/office/officeart/2005/8/layout/vList2"/>
    <dgm:cxn modelId="{91D6D0A0-5DBD-4038-A535-7FE7AB51BCBA}" type="presOf" srcId="{800716DC-3E29-4951-AFE5-CEB4345D13BB}" destId="{41DF91A8-91E7-48C6-BA15-96347636D78C}" srcOrd="0" destOrd="1" presId="urn:microsoft.com/office/officeart/2005/8/layout/vList2"/>
    <dgm:cxn modelId="{6B00FF76-4626-450E-A6AE-9B2F2703C5E8}" type="presOf" srcId="{8F36358A-EF16-4CF8-9469-B562BF7A88DC}" destId="{C2250F46-926A-4A01-A5D1-77EE11753FF0}" srcOrd="0" destOrd="1" presId="urn:microsoft.com/office/officeart/2005/8/layout/vList2"/>
    <dgm:cxn modelId="{3FE27772-DD72-445D-BE89-DF75DB4BA8F1}" type="presParOf" srcId="{662A99CC-9779-464E-B94C-E5E99E464611}" destId="{236B2F49-4CA0-479B-9A7E-BF40457B1AB4}" srcOrd="0" destOrd="0" presId="urn:microsoft.com/office/officeart/2005/8/layout/vList2"/>
    <dgm:cxn modelId="{32B0F186-86E1-49E8-9E99-C14A0A9F10E3}" type="presParOf" srcId="{662A99CC-9779-464E-B94C-E5E99E464611}" destId="{C2250F46-926A-4A01-A5D1-77EE11753FF0}" srcOrd="1" destOrd="0" presId="urn:microsoft.com/office/officeart/2005/8/layout/vList2"/>
    <dgm:cxn modelId="{7416A964-940A-4269-8141-5E1AE3451260}" type="presParOf" srcId="{662A99CC-9779-464E-B94C-E5E99E464611}" destId="{7ACD812F-246F-4723-9E66-3B91495E70E3}" srcOrd="2" destOrd="0" presId="urn:microsoft.com/office/officeart/2005/8/layout/vList2"/>
    <dgm:cxn modelId="{3A8C20D6-DBAA-4716-BCD0-91209A22D589}" type="presParOf" srcId="{662A99CC-9779-464E-B94C-E5E99E464611}" destId="{41DF91A8-91E7-48C6-BA15-96347636D78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868D9BD-ECD5-4A59-8917-ACE3A129BBE0}" type="doc">
      <dgm:prSet loTypeId="urn:microsoft.com/office/officeart/2005/8/layout/vList2" loCatId="list" qsTypeId="urn:microsoft.com/office/officeart/2005/8/quickstyle/3d2" qsCatId="3D" csTypeId="urn:microsoft.com/office/officeart/2005/8/colors/colorful3" csCatId="colorful" phldr="1"/>
      <dgm:spPr/>
      <dgm:t>
        <a:bodyPr/>
        <a:lstStyle/>
        <a:p>
          <a:endParaRPr lang="en-AU"/>
        </a:p>
      </dgm:t>
    </dgm:pt>
    <dgm:pt modelId="{2339E31C-388A-436C-8C2F-E83B3CD239CE}">
      <dgm:prSet phldrT="[Text]" custT="1"/>
      <dgm:spPr/>
      <dgm:t>
        <a:bodyPr/>
        <a:lstStyle/>
        <a:p>
          <a:r>
            <a:rPr lang="en-AU" sz="3200" dirty="0" smtClean="0"/>
            <a:t>Post Implementation Review</a:t>
          </a:r>
          <a:endParaRPr lang="en-AU" sz="3200" dirty="0"/>
        </a:p>
      </dgm:t>
    </dgm:pt>
    <dgm:pt modelId="{49989334-43A7-4042-90D5-3FAC57B0B904}" type="parTrans" cxnId="{DD81AADD-0E61-4225-9CED-A2FA808BFAAD}">
      <dgm:prSet/>
      <dgm:spPr/>
      <dgm:t>
        <a:bodyPr/>
        <a:lstStyle/>
        <a:p>
          <a:endParaRPr lang="en-AU"/>
        </a:p>
      </dgm:t>
    </dgm:pt>
    <dgm:pt modelId="{C9229DF5-F125-4D31-B816-AA6792493EE0}" type="sibTrans" cxnId="{DD81AADD-0E61-4225-9CED-A2FA808BFAAD}">
      <dgm:prSet/>
      <dgm:spPr/>
      <dgm:t>
        <a:bodyPr/>
        <a:lstStyle/>
        <a:p>
          <a:endParaRPr lang="en-AU"/>
        </a:p>
      </dgm:t>
    </dgm:pt>
    <dgm:pt modelId="{91B23290-A1B9-45A5-9F0B-2E16BC406278}">
      <dgm:prSet phldrT="[Text]" custT="1"/>
      <dgm:spPr/>
      <dgm:t>
        <a:bodyPr/>
        <a:lstStyle/>
        <a:p>
          <a:r>
            <a:rPr lang="en-AU" sz="2000" dirty="0" smtClean="0"/>
            <a:t>The Change Manager assesses and records the overall success of the change implementation and closes out the change record.</a:t>
          </a:r>
          <a:endParaRPr lang="en-AU" sz="2000" dirty="0"/>
        </a:p>
      </dgm:t>
    </dgm:pt>
    <dgm:pt modelId="{6CF69349-7BA6-4436-99DB-7D41BB8A7C0E}" type="parTrans" cxnId="{44C1C7FB-DAEF-4754-88A4-F689D655B42B}">
      <dgm:prSet/>
      <dgm:spPr/>
      <dgm:t>
        <a:bodyPr/>
        <a:lstStyle/>
        <a:p>
          <a:endParaRPr lang="en-AU"/>
        </a:p>
      </dgm:t>
    </dgm:pt>
    <dgm:pt modelId="{332F641F-CD6D-4A97-9AD7-543BC7BB578A}" type="sibTrans" cxnId="{44C1C7FB-DAEF-4754-88A4-F689D655B42B}">
      <dgm:prSet/>
      <dgm:spPr/>
      <dgm:t>
        <a:bodyPr/>
        <a:lstStyle/>
        <a:p>
          <a:endParaRPr lang="en-AU"/>
        </a:p>
      </dgm:t>
    </dgm:pt>
    <dgm:pt modelId="{4879897D-83DC-46F7-846D-9E9BAEDEC3ED}" type="pres">
      <dgm:prSet presAssocID="{E868D9BD-ECD5-4A59-8917-ACE3A129BBE0}" presName="linear" presStyleCnt="0">
        <dgm:presLayoutVars>
          <dgm:animLvl val="lvl"/>
          <dgm:resizeHandles val="exact"/>
        </dgm:presLayoutVars>
      </dgm:prSet>
      <dgm:spPr/>
      <dgm:t>
        <a:bodyPr/>
        <a:lstStyle/>
        <a:p>
          <a:endParaRPr lang="en-AU"/>
        </a:p>
      </dgm:t>
    </dgm:pt>
    <dgm:pt modelId="{E48D7925-2E8E-4831-86F8-645E238F3951}" type="pres">
      <dgm:prSet presAssocID="{2339E31C-388A-436C-8C2F-E83B3CD239CE}" presName="parentText" presStyleLbl="node1" presStyleIdx="0" presStyleCnt="1" custScaleY="56141" custLinFactY="-44121" custLinFactNeighborX="126" custLinFactNeighborY="-100000">
        <dgm:presLayoutVars>
          <dgm:chMax val="0"/>
          <dgm:bulletEnabled val="1"/>
        </dgm:presLayoutVars>
      </dgm:prSet>
      <dgm:spPr/>
      <dgm:t>
        <a:bodyPr/>
        <a:lstStyle/>
        <a:p>
          <a:endParaRPr lang="en-AU"/>
        </a:p>
      </dgm:t>
    </dgm:pt>
    <dgm:pt modelId="{8937F428-2C5D-416C-A8B9-01581AFFA149}" type="pres">
      <dgm:prSet presAssocID="{2339E31C-388A-436C-8C2F-E83B3CD239CE}" presName="childText" presStyleLbl="revTx" presStyleIdx="0" presStyleCnt="1" custScaleY="58430" custLinFactNeighborX="-193" custLinFactNeighborY="-71507">
        <dgm:presLayoutVars>
          <dgm:bulletEnabled val="1"/>
        </dgm:presLayoutVars>
      </dgm:prSet>
      <dgm:spPr/>
      <dgm:t>
        <a:bodyPr/>
        <a:lstStyle/>
        <a:p>
          <a:endParaRPr lang="en-AU"/>
        </a:p>
      </dgm:t>
    </dgm:pt>
  </dgm:ptLst>
  <dgm:cxnLst>
    <dgm:cxn modelId="{BDDA7625-7D8F-405A-BFFE-2BF30FCDE323}" type="presOf" srcId="{E868D9BD-ECD5-4A59-8917-ACE3A129BBE0}" destId="{4879897D-83DC-46F7-846D-9E9BAEDEC3ED}" srcOrd="0" destOrd="0" presId="urn:microsoft.com/office/officeart/2005/8/layout/vList2"/>
    <dgm:cxn modelId="{DD81AADD-0E61-4225-9CED-A2FA808BFAAD}" srcId="{E868D9BD-ECD5-4A59-8917-ACE3A129BBE0}" destId="{2339E31C-388A-436C-8C2F-E83B3CD239CE}" srcOrd="0" destOrd="0" parTransId="{49989334-43A7-4042-90D5-3FAC57B0B904}" sibTransId="{C9229DF5-F125-4D31-B816-AA6792493EE0}"/>
    <dgm:cxn modelId="{607CDC11-9630-4C99-A685-AB1F38353E48}" type="presOf" srcId="{91B23290-A1B9-45A5-9F0B-2E16BC406278}" destId="{8937F428-2C5D-416C-A8B9-01581AFFA149}" srcOrd="0" destOrd="0" presId="urn:microsoft.com/office/officeart/2005/8/layout/vList2"/>
    <dgm:cxn modelId="{44C1C7FB-DAEF-4754-88A4-F689D655B42B}" srcId="{2339E31C-388A-436C-8C2F-E83B3CD239CE}" destId="{91B23290-A1B9-45A5-9F0B-2E16BC406278}" srcOrd="0" destOrd="0" parTransId="{6CF69349-7BA6-4436-99DB-7D41BB8A7C0E}" sibTransId="{332F641F-CD6D-4A97-9AD7-543BC7BB578A}"/>
    <dgm:cxn modelId="{940300E4-6A46-4773-9F80-E917ACC3D57E}" type="presOf" srcId="{2339E31C-388A-436C-8C2F-E83B3CD239CE}" destId="{E48D7925-2E8E-4831-86F8-645E238F3951}" srcOrd="0" destOrd="0" presId="urn:microsoft.com/office/officeart/2005/8/layout/vList2"/>
    <dgm:cxn modelId="{2F4E3C4C-98DE-44C7-A842-0933E26BF2BF}" type="presParOf" srcId="{4879897D-83DC-46F7-846D-9E9BAEDEC3ED}" destId="{E48D7925-2E8E-4831-86F8-645E238F3951}" srcOrd="0" destOrd="0" presId="urn:microsoft.com/office/officeart/2005/8/layout/vList2"/>
    <dgm:cxn modelId="{E1AE85E7-9D69-4E34-87B3-41034157489B}" type="presParOf" srcId="{4879897D-83DC-46F7-846D-9E9BAEDEC3ED}" destId="{8937F428-2C5D-416C-A8B9-01581AFFA14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822CC95-C0D1-41F0-B3EE-6AA50D22A443}"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AU"/>
        </a:p>
      </dgm:t>
    </dgm:pt>
    <dgm:pt modelId="{3364CC9C-595C-4FD1-A4EA-502E3F67551F}">
      <dgm:prSet phldrT="[Text]" custT="1"/>
      <dgm:spPr/>
      <dgm:t>
        <a:bodyPr/>
        <a:lstStyle/>
        <a:p>
          <a:r>
            <a:rPr lang="en-AU" sz="3200" dirty="0" smtClean="0"/>
            <a:t>Registration &amp; Categorization</a:t>
          </a:r>
          <a:endParaRPr lang="en-AU" sz="3200" dirty="0"/>
        </a:p>
      </dgm:t>
    </dgm:pt>
    <dgm:pt modelId="{F6CFCF0E-9692-44E0-B6EB-AF3C3785DC32}" type="parTrans" cxnId="{FC9425FC-7E8E-4C83-A697-7EAA217FCE20}">
      <dgm:prSet/>
      <dgm:spPr/>
      <dgm:t>
        <a:bodyPr/>
        <a:lstStyle/>
        <a:p>
          <a:endParaRPr lang="en-AU"/>
        </a:p>
      </dgm:t>
    </dgm:pt>
    <dgm:pt modelId="{ED4CB2B1-2A56-49CF-A483-4456B752DA4A}" type="sibTrans" cxnId="{FC9425FC-7E8E-4C83-A697-7EAA217FCE20}">
      <dgm:prSet/>
      <dgm:spPr/>
      <dgm:t>
        <a:bodyPr/>
        <a:lstStyle/>
        <a:p>
          <a:endParaRPr lang="en-AU"/>
        </a:p>
      </dgm:t>
    </dgm:pt>
    <dgm:pt modelId="{3C64D899-545F-4B02-A3CB-B1746DAB64E3}">
      <dgm:prSet phldrT="[Text]" custT="1"/>
      <dgm:spPr/>
      <dgm:t>
        <a:bodyPr/>
        <a:lstStyle/>
        <a:p>
          <a:r>
            <a:rPr lang="en-AU" sz="2000" dirty="0" smtClean="0"/>
            <a:t>The Change Requestor registers the change record.</a:t>
          </a:r>
          <a:endParaRPr lang="en-AU" sz="2000" dirty="0"/>
        </a:p>
      </dgm:t>
    </dgm:pt>
    <dgm:pt modelId="{C354A188-F1D6-4955-8CFB-4E8266E2A139}" type="parTrans" cxnId="{C562902D-BDA8-499C-BD03-CCD98EFCDBAB}">
      <dgm:prSet/>
      <dgm:spPr/>
      <dgm:t>
        <a:bodyPr/>
        <a:lstStyle/>
        <a:p>
          <a:endParaRPr lang="en-AU"/>
        </a:p>
      </dgm:t>
    </dgm:pt>
    <dgm:pt modelId="{6038931C-A214-4B33-B574-66E304B1FE92}" type="sibTrans" cxnId="{C562902D-BDA8-499C-BD03-CCD98EFCDBAB}">
      <dgm:prSet/>
      <dgm:spPr/>
      <dgm:t>
        <a:bodyPr/>
        <a:lstStyle/>
        <a:p>
          <a:endParaRPr lang="en-AU"/>
        </a:p>
      </dgm:t>
    </dgm:pt>
    <dgm:pt modelId="{4B7184A8-6359-4A55-A963-A590CDB5F8B8}">
      <dgm:prSet phldrT="[Text]" custT="1"/>
      <dgm:spPr/>
      <dgm:t>
        <a:bodyPr/>
        <a:lstStyle/>
        <a:p>
          <a:r>
            <a:rPr lang="en-AU" sz="3200" dirty="0" smtClean="0"/>
            <a:t>Risk &amp; Impact Analysis</a:t>
          </a:r>
          <a:endParaRPr lang="en-AU" sz="3200" dirty="0"/>
        </a:p>
      </dgm:t>
    </dgm:pt>
    <dgm:pt modelId="{5EF39B90-3D47-4083-B121-07B583EA6349}" type="parTrans" cxnId="{C331A015-9C95-481E-A432-F463A97723BB}">
      <dgm:prSet/>
      <dgm:spPr/>
      <dgm:t>
        <a:bodyPr/>
        <a:lstStyle/>
        <a:p>
          <a:endParaRPr lang="en-AU"/>
        </a:p>
      </dgm:t>
    </dgm:pt>
    <dgm:pt modelId="{9967B01B-42C8-422B-B918-EA798E674369}" type="sibTrans" cxnId="{C331A015-9C95-481E-A432-F463A97723BB}">
      <dgm:prSet/>
      <dgm:spPr/>
      <dgm:t>
        <a:bodyPr/>
        <a:lstStyle/>
        <a:p>
          <a:endParaRPr lang="en-AU"/>
        </a:p>
      </dgm:t>
    </dgm:pt>
    <dgm:pt modelId="{E2C6B032-D7FD-4A67-A618-5AA0F7C045C5}">
      <dgm:prSet phldrT="[Text]" custT="1"/>
      <dgm:spPr/>
      <dgm:t>
        <a:bodyPr/>
        <a:lstStyle/>
        <a:p>
          <a:r>
            <a:rPr lang="en-AU" sz="2000" dirty="0" smtClean="0"/>
            <a:t>The Change Owner carries out risk &amp; impact Analysis</a:t>
          </a:r>
          <a:endParaRPr lang="en-AU" sz="2000" dirty="0"/>
        </a:p>
      </dgm:t>
    </dgm:pt>
    <dgm:pt modelId="{4FB1C48D-D9EC-4141-918F-3F3D187A5A80}" type="parTrans" cxnId="{59000A72-8F44-456B-B7FB-43E51928EE11}">
      <dgm:prSet/>
      <dgm:spPr/>
      <dgm:t>
        <a:bodyPr/>
        <a:lstStyle/>
        <a:p>
          <a:endParaRPr lang="en-AU"/>
        </a:p>
      </dgm:t>
    </dgm:pt>
    <dgm:pt modelId="{C2AD63B0-FC21-43E2-8DEE-0008F5E019B2}" type="sibTrans" cxnId="{59000A72-8F44-456B-B7FB-43E51928EE11}">
      <dgm:prSet/>
      <dgm:spPr/>
      <dgm:t>
        <a:bodyPr/>
        <a:lstStyle/>
        <a:p>
          <a:endParaRPr lang="en-AU"/>
        </a:p>
      </dgm:t>
    </dgm:pt>
    <dgm:pt modelId="{6EBCD3CC-04A2-477F-B0E4-A80D32DA809B}">
      <dgm:prSet phldrT="[Text]" custT="1"/>
      <dgm:spPr/>
      <dgm:t>
        <a:bodyPr/>
        <a:lstStyle/>
        <a:p>
          <a:r>
            <a:rPr lang="en-AU" sz="2000" dirty="0" smtClean="0"/>
            <a:t>The Change Coordinator assigns the change record to a Change Owner</a:t>
          </a:r>
          <a:endParaRPr lang="en-AU" sz="2000" dirty="0"/>
        </a:p>
      </dgm:t>
    </dgm:pt>
    <dgm:pt modelId="{4C76ED42-FE15-4931-A33A-6FB5371C2A75}" type="parTrans" cxnId="{1079F95C-60DA-4E15-BFC5-E5C4983E1149}">
      <dgm:prSet/>
      <dgm:spPr/>
      <dgm:t>
        <a:bodyPr/>
        <a:lstStyle/>
        <a:p>
          <a:endParaRPr lang="en-AU"/>
        </a:p>
      </dgm:t>
    </dgm:pt>
    <dgm:pt modelId="{C45EB9A6-A2A5-407A-97C2-308C0A7F5ECC}" type="sibTrans" cxnId="{1079F95C-60DA-4E15-BFC5-E5C4983E1149}">
      <dgm:prSet/>
      <dgm:spPr/>
      <dgm:t>
        <a:bodyPr/>
        <a:lstStyle/>
        <a:p>
          <a:endParaRPr lang="en-AU"/>
        </a:p>
      </dgm:t>
    </dgm:pt>
    <dgm:pt modelId="{904C3129-D3C1-40D6-B22E-6E7CAB82E8BB}">
      <dgm:prSet phldrT="[Text]" custT="1"/>
      <dgm:spPr/>
      <dgm:t>
        <a:bodyPr/>
        <a:lstStyle/>
        <a:p>
          <a:r>
            <a:rPr lang="en-AU" sz="2000" dirty="0" smtClean="0"/>
            <a:t>The Change Owner assesses the change record to determine whether it is truly an emergency change or should be </a:t>
          </a:r>
          <a:r>
            <a:rPr lang="en-AU" sz="2000" dirty="0" err="1" smtClean="0"/>
            <a:t>recategorized</a:t>
          </a:r>
          <a:r>
            <a:rPr lang="en-AU" sz="2000" dirty="0" smtClean="0"/>
            <a:t> as a normal change.</a:t>
          </a:r>
          <a:endParaRPr lang="en-AU" sz="2000" dirty="0"/>
        </a:p>
      </dgm:t>
    </dgm:pt>
    <dgm:pt modelId="{8FD7D347-8185-4715-9634-FE9AD1A87DAC}" type="parTrans" cxnId="{2E313106-E429-42A0-9AF0-15ACCA9D703F}">
      <dgm:prSet/>
      <dgm:spPr/>
      <dgm:t>
        <a:bodyPr/>
        <a:lstStyle/>
        <a:p>
          <a:endParaRPr lang="en-AU"/>
        </a:p>
      </dgm:t>
    </dgm:pt>
    <dgm:pt modelId="{80101551-5258-4ADE-BC65-7E48E1A6D7D8}" type="sibTrans" cxnId="{2E313106-E429-42A0-9AF0-15ACCA9D703F}">
      <dgm:prSet/>
      <dgm:spPr/>
      <dgm:t>
        <a:bodyPr/>
        <a:lstStyle/>
        <a:p>
          <a:endParaRPr lang="en-AU"/>
        </a:p>
      </dgm:t>
    </dgm:pt>
    <dgm:pt modelId="{550286F1-C89B-4FB3-8E0F-C8D45917835F}" type="pres">
      <dgm:prSet presAssocID="{B822CC95-C0D1-41F0-B3EE-6AA50D22A443}" presName="linear" presStyleCnt="0">
        <dgm:presLayoutVars>
          <dgm:animLvl val="lvl"/>
          <dgm:resizeHandles val="exact"/>
        </dgm:presLayoutVars>
      </dgm:prSet>
      <dgm:spPr/>
      <dgm:t>
        <a:bodyPr/>
        <a:lstStyle/>
        <a:p>
          <a:endParaRPr lang="en-AU"/>
        </a:p>
      </dgm:t>
    </dgm:pt>
    <dgm:pt modelId="{9BA68DB6-450F-497F-A8CB-CA5FA5AFFF15}" type="pres">
      <dgm:prSet presAssocID="{3364CC9C-595C-4FD1-A4EA-502E3F67551F}" presName="parentText" presStyleLbl="node1" presStyleIdx="0" presStyleCnt="2" custScaleY="56277" custLinFactNeighborX="126" custLinFactNeighborY="-53798">
        <dgm:presLayoutVars>
          <dgm:chMax val="0"/>
          <dgm:bulletEnabled val="1"/>
        </dgm:presLayoutVars>
      </dgm:prSet>
      <dgm:spPr/>
      <dgm:t>
        <a:bodyPr/>
        <a:lstStyle/>
        <a:p>
          <a:endParaRPr lang="en-AU"/>
        </a:p>
      </dgm:t>
    </dgm:pt>
    <dgm:pt modelId="{32313890-D7C1-4D97-AB6D-7B6AA5CCB39C}" type="pres">
      <dgm:prSet presAssocID="{3364CC9C-595C-4FD1-A4EA-502E3F67551F}" presName="childText" presStyleLbl="revTx" presStyleIdx="0" presStyleCnt="2" custScaleY="72823" custLinFactNeighborX="-192" custLinFactNeighborY="-28842">
        <dgm:presLayoutVars>
          <dgm:bulletEnabled val="1"/>
        </dgm:presLayoutVars>
      </dgm:prSet>
      <dgm:spPr/>
      <dgm:t>
        <a:bodyPr/>
        <a:lstStyle/>
        <a:p>
          <a:endParaRPr lang="en-AU"/>
        </a:p>
      </dgm:t>
    </dgm:pt>
    <dgm:pt modelId="{AA500BAF-FFDE-4EC8-BDC0-E48351AC4979}" type="pres">
      <dgm:prSet presAssocID="{4B7184A8-6359-4A55-A963-A590CDB5F8B8}" presName="parentText" presStyleLbl="node1" presStyleIdx="1" presStyleCnt="2" custScaleY="52067" custLinFactNeighborX="-192" custLinFactNeighborY="2930">
        <dgm:presLayoutVars>
          <dgm:chMax val="0"/>
          <dgm:bulletEnabled val="1"/>
        </dgm:presLayoutVars>
      </dgm:prSet>
      <dgm:spPr/>
      <dgm:t>
        <a:bodyPr/>
        <a:lstStyle/>
        <a:p>
          <a:endParaRPr lang="en-AU"/>
        </a:p>
      </dgm:t>
    </dgm:pt>
    <dgm:pt modelId="{72D3587D-E260-46DE-8CE3-C6EB37666FA5}" type="pres">
      <dgm:prSet presAssocID="{4B7184A8-6359-4A55-A963-A590CDB5F8B8}" presName="childText" presStyleLbl="revTx" presStyleIdx="1" presStyleCnt="2" custLinFactNeighborX="-192" custLinFactNeighborY="29140">
        <dgm:presLayoutVars>
          <dgm:bulletEnabled val="1"/>
        </dgm:presLayoutVars>
      </dgm:prSet>
      <dgm:spPr/>
      <dgm:t>
        <a:bodyPr/>
        <a:lstStyle/>
        <a:p>
          <a:endParaRPr lang="en-AU"/>
        </a:p>
      </dgm:t>
    </dgm:pt>
  </dgm:ptLst>
  <dgm:cxnLst>
    <dgm:cxn modelId="{FC9425FC-7E8E-4C83-A697-7EAA217FCE20}" srcId="{B822CC95-C0D1-41F0-B3EE-6AA50D22A443}" destId="{3364CC9C-595C-4FD1-A4EA-502E3F67551F}" srcOrd="0" destOrd="0" parTransId="{F6CFCF0E-9692-44E0-B6EB-AF3C3785DC32}" sibTransId="{ED4CB2B1-2A56-49CF-A483-4456B752DA4A}"/>
    <dgm:cxn modelId="{4C612A65-08BD-49C7-BF01-B9A113E74279}" type="presOf" srcId="{3364CC9C-595C-4FD1-A4EA-502E3F67551F}" destId="{9BA68DB6-450F-497F-A8CB-CA5FA5AFFF15}" srcOrd="0" destOrd="0" presId="urn:microsoft.com/office/officeart/2005/8/layout/vList2"/>
    <dgm:cxn modelId="{E814FE13-5872-4FAE-8EE9-9D3E4B7C5F02}" type="presOf" srcId="{3C64D899-545F-4B02-A3CB-B1746DAB64E3}" destId="{32313890-D7C1-4D97-AB6D-7B6AA5CCB39C}" srcOrd="0" destOrd="0" presId="urn:microsoft.com/office/officeart/2005/8/layout/vList2"/>
    <dgm:cxn modelId="{C331A015-9C95-481E-A432-F463A97723BB}" srcId="{B822CC95-C0D1-41F0-B3EE-6AA50D22A443}" destId="{4B7184A8-6359-4A55-A963-A590CDB5F8B8}" srcOrd="1" destOrd="0" parTransId="{5EF39B90-3D47-4083-B121-07B583EA6349}" sibTransId="{9967B01B-42C8-422B-B918-EA798E674369}"/>
    <dgm:cxn modelId="{0007027F-F58D-488D-9E89-7D06825BCC08}" type="presOf" srcId="{E2C6B032-D7FD-4A67-A618-5AA0F7C045C5}" destId="{72D3587D-E260-46DE-8CE3-C6EB37666FA5}" srcOrd="0" destOrd="1" presId="urn:microsoft.com/office/officeart/2005/8/layout/vList2"/>
    <dgm:cxn modelId="{EA7A360B-CF89-490B-A807-EFE89B8DA803}" type="presOf" srcId="{904C3129-D3C1-40D6-B22E-6E7CAB82E8BB}" destId="{72D3587D-E260-46DE-8CE3-C6EB37666FA5}" srcOrd="0" destOrd="0" presId="urn:microsoft.com/office/officeart/2005/8/layout/vList2"/>
    <dgm:cxn modelId="{59000A72-8F44-456B-B7FB-43E51928EE11}" srcId="{4B7184A8-6359-4A55-A963-A590CDB5F8B8}" destId="{E2C6B032-D7FD-4A67-A618-5AA0F7C045C5}" srcOrd="1" destOrd="0" parTransId="{4FB1C48D-D9EC-4141-918F-3F3D187A5A80}" sibTransId="{C2AD63B0-FC21-43E2-8DEE-0008F5E019B2}"/>
    <dgm:cxn modelId="{0D739894-4A6C-4BD1-9673-C23297804BF5}" type="presOf" srcId="{4B7184A8-6359-4A55-A963-A590CDB5F8B8}" destId="{AA500BAF-FFDE-4EC8-BDC0-E48351AC4979}" srcOrd="0" destOrd="0" presId="urn:microsoft.com/office/officeart/2005/8/layout/vList2"/>
    <dgm:cxn modelId="{C562902D-BDA8-499C-BD03-CCD98EFCDBAB}" srcId="{3364CC9C-595C-4FD1-A4EA-502E3F67551F}" destId="{3C64D899-545F-4B02-A3CB-B1746DAB64E3}" srcOrd="0" destOrd="0" parTransId="{C354A188-F1D6-4955-8CFB-4E8266E2A139}" sibTransId="{6038931C-A214-4B33-B574-66E304B1FE92}"/>
    <dgm:cxn modelId="{1079F95C-60DA-4E15-BFC5-E5C4983E1149}" srcId="{3364CC9C-595C-4FD1-A4EA-502E3F67551F}" destId="{6EBCD3CC-04A2-477F-B0E4-A80D32DA809B}" srcOrd="1" destOrd="0" parTransId="{4C76ED42-FE15-4931-A33A-6FB5371C2A75}" sibTransId="{C45EB9A6-A2A5-407A-97C2-308C0A7F5ECC}"/>
    <dgm:cxn modelId="{2E313106-E429-42A0-9AF0-15ACCA9D703F}" srcId="{4B7184A8-6359-4A55-A963-A590CDB5F8B8}" destId="{904C3129-D3C1-40D6-B22E-6E7CAB82E8BB}" srcOrd="0" destOrd="0" parTransId="{8FD7D347-8185-4715-9634-FE9AD1A87DAC}" sibTransId="{80101551-5258-4ADE-BC65-7E48E1A6D7D8}"/>
    <dgm:cxn modelId="{C9EA4040-2F29-46AD-8542-F54D018879CF}" type="presOf" srcId="{6EBCD3CC-04A2-477F-B0E4-A80D32DA809B}" destId="{32313890-D7C1-4D97-AB6D-7B6AA5CCB39C}" srcOrd="0" destOrd="1" presId="urn:microsoft.com/office/officeart/2005/8/layout/vList2"/>
    <dgm:cxn modelId="{6C1A4958-FC29-4AF2-957D-E54ED29AC1EB}" type="presOf" srcId="{B822CC95-C0D1-41F0-B3EE-6AA50D22A443}" destId="{550286F1-C89B-4FB3-8E0F-C8D45917835F}" srcOrd="0" destOrd="0" presId="urn:microsoft.com/office/officeart/2005/8/layout/vList2"/>
    <dgm:cxn modelId="{FDB1B71C-CCAB-4435-BB19-61AA47A17E7F}" type="presParOf" srcId="{550286F1-C89B-4FB3-8E0F-C8D45917835F}" destId="{9BA68DB6-450F-497F-A8CB-CA5FA5AFFF15}" srcOrd="0" destOrd="0" presId="urn:microsoft.com/office/officeart/2005/8/layout/vList2"/>
    <dgm:cxn modelId="{CDB21076-1664-4258-ACF8-EC9AA2432B7E}" type="presParOf" srcId="{550286F1-C89B-4FB3-8E0F-C8D45917835F}" destId="{32313890-D7C1-4D97-AB6D-7B6AA5CCB39C}" srcOrd="1" destOrd="0" presId="urn:microsoft.com/office/officeart/2005/8/layout/vList2"/>
    <dgm:cxn modelId="{F391EE78-DF5C-491D-A2E8-0A747ABD2D66}" type="presParOf" srcId="{550286F1-C89B-4FB3-8E0F-C8D45917835F}" destId="{AA500BAF-FFDE-4EC8-BDC0-E48351AC4979}" srcOrd="2" destOrd="0" presId="urn:microsoft.com/office/officeart/2005/8/layout/vList2"/>
    <dgm:cxn modelId="{BC2817B8-A44F-4531-9308-FB5B2FF87C34}" type="presParOf" srcId="{550286F1-C89B-4FB3-8E0F-C8D45917835F}" destId="{72D3587D-E260-46DE-8CE3-C6EB37666FA5}"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1A85AE3-C165-4D46-89BA-B31CA2C4B06C}"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AU"/>
        </a:p>
      </dgm:t>
    </dgm:pt>
    <dgm:pt modelId="{9C9BCAF2-9AB6-46C2-8205-6BEC8A2B9435}">
      <dgm:prSet phldrT="[Text]" custT="1"/>
      <dgm:spPr/>
      <dgm:t>
        <a:bodyPr/>
        <a:lstStyle/>
        <a:p>
          <a:r>
            <a:rPr lang="en-AU" sz="3200" dirty="0" smtClean="0"/>
            <a:t>ECAB Approval</a:t>
          </a:r>
          <a:endParaRPr lang="en-AU" sz="3200" dirty="0"/>
        </a:p>
      </dgm:t>
    </dgm:pt>
    <dgm:pt modelId="{97927FF5-580C-4114-8ED0-0C1A1B9E9AB6}" type="parTrans" cxnId="{45FB7FD3-0624-4F55-87BC-F3E4ED5B1BEF}">
      <dgm:prSet/>
      <dgm:spPr/>
      <dgm:t>
        <a:bodyPr/>
        <a:lstStyle/>
        <a:p>
          <a:endParaRPr lang="en-AU"/>
        </a:p>
      </dgm:t>
    </dgm:pt>
    <dgm:pt modelId="{0E6DC0D0-116B-4C22-9493-2B94789293E3}" type="sibTrans" cxnId="{45FB7FD3-0624-4F55-87BC-F3E4ED5B1BEF}">
      <dgm:prSet/>
      <dgm:spPr/>
      <dgm:t>
        <a:bodyPr/>
        <a:lstStyle/>
        <a:p>
          <a:endParaRPr lang="en-AU"/>
        </a:p>
      </dgm:t>
    </dgm:pt>
    <dgm:pt modelId="{428B968A-FC75-4574-82E1-7185B5BC7D6A}">
      <dgm:prSet phldrT="[Text]" custT="1"/>
      <dgm:spPr/>
      <dgm:t>
        <a:bodyPr/>
        <a:lstStyle/>
        <a:p>
          <a:r>
            <a:rPr lang="en-AU" sz="2000" dirty="0" smtClean="0"/>
            <a:t>The Change Owner convenes the Emergency Change Advisory Board members to authorise the change</a:t>
          </a:r>
          <a:endParaRPr lang="en-AU" sz="2000" dirty="0"/>
        </a:p>
      </dgm:t>
    </dgm:pt>
    <dgm:pt modelId="{D5475BB3-0D6C-44F4-A027-F605FBE25281}" type="parTrans" cxnId="{450030AE-51D4-4C72-9EC3-71D73E0AD256}">
      <dgm:prSet/>
      <dgm:spPr/>
      <dgm:t>
        <a:bodyPr/>
        <a:lstStyle/>
        <a:p>
          <a:endParaRPr lang="en-AU"/>
        </a:p>
      </dgm:t>
    </dgm:pt>
    <dgm:pt modelId="{88C0DE7C-3C4D-42B2-B002-157FE7CB7D7F}" type="sibTrans" cxnId="{450030AE-51D4-4C72-9EC3-71D73E0AD256}">
      <dgm:prSet/>
      <dgm:spPr/>
      <dgm:t>
        <a:bodyPr/>
        <a:lstStyle/>
        <a:p>
          <a:endParaRPr lang="en-AU"/>
        </a:p>
      </dgm:t>
    </dgm:pt>
    <dgm:pt modelId="{7C8F2C5B-4E4C-4D9A-B159-6DC00FC5752F}">
      <dgm:prSet phldrT="[Text]" custT="1"/>
      <dgm:spPr/>
      <dgm:t>
        <a:bodyPr/>
        <a:lstStyle/>
        <a:p>
          <a:r>
            <a:rPr lang="en-AU" sz="3200" dirty="0" smtClean="0"/>
            <a:t>Build &amp; Test</a:t>
          </a:r>
          <a:endParaRPr lang="en-AU" sz="3200" dirty="0"/>
        </a:p>
      </dgm:t>
    </dgm:pt>
    <dgm:pt modelId="{58FCEDF5-3BE0-44D9-AFBF-ED2A3A0E37A6}" type="parTrans" cxnId="{2DEED0A0-E495-406A-AD2C-71988349F343}">
      <dgm:prSet/>
      <dgm:spPr/>
      <dgm:t>
        <a:bodyPr/>
        <a:lstStyle/>
        <a:p>
          <a:endParaRPr lang="en-AU"/>
        </a:p>
      </dgm:t>
    </dgm:pt>
    <dgm:pt modelId="{32B9E125-4906-4D9A-BFEA-2A82840BEA9D}" type="sibTrans" cxnId="{2DEED0A0-E495-406A-AD2C-71988349F343}">
      <dgm:prSet/>
      <dgm:spPr/>
      <dgm:t>
        <a:bodyPr/>
        <a:lstStyle/>
        <a:p>
          <a:endParaRPr lang="en-AU"/>
        </a:p>
      </dgm:t>
    </dgm:pt>
    <dgm:pt modelId="{8981D043-F4C4-426C-B42C-F7090A55A782}">
      <dgm:prSet phldrT="[Text]" custT="1"/>
      <dgm:spPr/>
      <dgm:t>
        <a:bodyPr/>
        <a:lstStyle/>
        <a:p>
          <a:r>
            <a:rPr lang="en-AU" sz="2000" dirty="0" smtClean="0"/>
            <a:t>Change Owner designs the solution to implement the change</a:t>
          </a:r>
          <a:endParaRPr lang="en-AU" sz="2000" dirty="0"/>
        </a:p>
      </dgm:t>
    </dgm:pt>
    <dgm:pt modelId="{86DE063E-4751-4797-A508-E39B183F12B4}" type="parTrans" cxnId="{1499D9FA-D3EE-40C3-94DF-404FCCB043BE}">
      <dgm:prSet/>
      <dgm:spPr/>
      <dgm:t>
        <a:bodyPr/>
        <a:lstStyle/>
        <a:p>
          <a:endParaRPr lang="en-AU"/>
        </a:p>
      </dgm:t>
    </dgm:pt>
    <dgm:pt modelId="{5CC136E8-90C7-4E66-B415-6E7C915AC0F0}" type="sibTrans" cxnId="{1499D9FA-D3EE-40C3-94DF-404FCCB043BE}">
      <dgm:prSet/>
      <dgm:spPr/>
      <dgm:t>
        <a:bodyPr/>
        <a:lstStyle/>
        <a:p>
          <a:endParaRPr lang="en-AU"/>
        </a:p>
      </dgm:t>
    </dgm:pt>
    <dgm:pt modelId="{0159F3BF-9A62-4DDC-806C-A462454DD46B}">
      <dgm:prSet phldrT="[Text]" custT="1"/>
      <dgm:spPr/>
      <dgm:t>
        <a:bodyPr/>
        <a:lstStyle/>
        <a:p>
          <a:r>
            <a:rPr lang="en-AU" sz="2000" dirty="0" smtClean="0"/>
            <a:t>Members of ECAB assess the change record and either approve or reject the change</a:t>
          </a:r>
          <a:endParaRPr lang="en-AU" sz="2000" dirty="0"/>
        </a:p>
      </dgm:t>
    </dgm:pt>
    <dgm:pt modelId="{CD8CC1CA-F09A-46F1-BD47-DE505D007B13}" type="parTrans" cxnId="{3150C20C-C53D-424A-9FD1-7E3D806AEBD4}">
      <dgm:prSet/>
      <dgm:spPr/>
      <dgm:t>
        <a:bodyPr/>
        <a:lstStyle/>
        <a:p>
          <a:endParaRPr lang="en-AU"/>
        </a:p>
      </dgm:t>
    </dgm:pt>
    <dgm:pt modelId="{33E22D5B-AC98-419A-A17C-3A7BD0BCC5A8}" type="sibTrans" cxnId="{3150C20C-C53D-424A-9FD1-7E3D806AEBD4}">
      <dgm:prSet/>
      <dgm:spPr/>
      <dgm:t>
        <a:bodyPr/>
        <a:lstStyle/>
        <a:p>
          <a:endParaRPr lang="en-AU"/>
        </a:p>
      </dgm:t>
    </dgm:pt>
    <dgm:pt modelId="{B603E138-145F-44E8-8C26-A7703DE3271F}">
      <dgm:prSet phldrT="[Text]" custT="1"/>
      <dgm:spPr/>
      <dgm:t>
        <a:bodyPr/>
        <a:lstStyle/>
        <a:p>
          <a:r>
            <a:rPr lang="en-AU" sz="2000" dirty="0" smtClean="0"/>
            <a:t>Change Owner coordinates build &amp; test activities if required.</a:t>
          </a:r>
          <a:endParaRPr lang="en-AU" sz="2000" dirty="0"/>
        </a:p>
      </dgm:t>
    </dgm:pt>
    <dgm:pt modelId="{F68A4F7C-C228-4149-BA36-464647978C48}" type="parTrans" cxnId="{14232CCF-599C-4336-8EC1-BFF1CD437A8B}">
      <dgm:prSet/>
      <dgm:spPr/>
      <dgm:t>
        <a:bodyPr/>
        <a:lstStyle/>
        <a:p>
          <a:endParaRPr lang="en-AU"/>
        </a:p>
      </dgm:t>
    </dgm:pt>
    <dgm:pt modelId="{A08D8590-D525-482E-8D0B-06FE173A9B06}" type="sibTrans" cxnId="{14232CCF-599C-4336-8EC1-BFF1CD437A8B}">
      <dgm:prSet/>
      <dgm:spPr/>
      <dgm:t>
        <a:bodyPr/>
        <a:lstStyle/>
        <a:p>
          <a:endParaRPr lang="en-AU"/>
        </a:p>
      </dgm:t>
    </dgm:pt>
    <dgm:pt modelId="{54BA6DBE-AD97-4E2A-BA39-1AFFF190F3BB}">
      <dgm:prSet phldrT="[Text]" custT="1"/>
      <dgm:spPr/>
      <dgm:t>
        <a:bodyPr/>
        <a:lstStyle/>
        <a:p>
          <a:r>
            <a:rPr lang="en-AU" sz="2000" dirty="0" smtClean="0"/>
            <a:t>Change Owner schedules the implementation.</a:t>
          </a:r>
          <a:endParaRPr lang="en-AU" sz="2000" dirty="0"/>
        </a:p>
      </dgm:t>
    </dgm:pt>
    <dgm:pt modelId="{34CC370A-B844-412E-B0F2-7568A0CC9447}" type="parTrans" cxnId="{2561C77B-C9DB-4E50-AF06-A5CEA1C069C0}">
      <dgm:prSet/>
      <dgm:spPr/>
    </dgm:pt>
    <dgm:pt modelId="{0CBA6DDF-27C3-4501-82A2-7B0B53A9ED9E}" type="sibTrans" cxnId="{2561C77B-C9DB-4E50-AF06-A5CEA1C069C0}">
      <dgm:prSet/>
      <dgm:spPr/>
    </dgm:pt>
    <dgm:pt modelId="{F330832E-D308-409E-8A96-24A5CDB45710}" type="pres">
      <dgm:prSet presAssocID="{A1A85AE3-C165-4D46-89BA-B31CA2C4B06C}" presName="linear" presStyleCnt="0">
        <dgm:presLayoutVars>
          <dgm:animLvl val="lvl"/>
          <dgm:resizeHandles val="exact"/>
        </dgm:presLayoutVars>
      </dgm:prSet>
      <dgm:spPr/>
      <dgm:t>
        <a:bodyPr/>
        <a:lstStyle/>
        <a:p>
          <a:endParaRPr lang="en-AU"/>
        </a:p>
      </dgm:t>
    </dgm:pt>
    <dgm:pt modelId="{0FDCDCE5-843C-49C5-B2D9-B9ABA6C21636}" type="pres">
      <dgm:prSet presAssocID="{9C9BCAF2-9AB6-46C2-8205-6BEC8A2B9435}" presName="parentText" presStyleLbl="node1" presStyleIdx="0" presStyleCnt="2" custScaleY="63960">
        <dgm:presLayoutVars>
          <dgm:chMax val="0"/>
          <dgm:bulletEnabled val="1"/>
        </dgm:presLayoutVars>
      </dgm:prSet>
      <dgm:spPr/>
      <dgm:t>
        <a:bodyPr/>
        <a:lstStyle/>
        <a:p>
          <a:endParaRPr lang="en-AU"/>
        </a:p>
      </dgm:t>
    </dgm:pt>
    <dgm:pt modelId="{5BC17422-B1DF-4EC4-A90A-1F15545E4190}" type="pres">
      <dgm:prSet presAssocID="{9C9BCAF2-9AB6-46C2-8205-6BEC8A2B9435}" presName="childText" presStyleLbl="revTx" presStyleIdx="0" presStyleCnt="2">
        <dgm:presLayoutVars>
          <dgm:bulletEnabled val="1"/>
        </dgm:presLayoutVars>
      </dgm:prSet>
      <dgm:spPr/>
      <dgm:t>
        <a:bodyPr/>
        <a:lstStyle/>
        <a:p>
          <a:endParaRPr lang="en-AU"/>
        </a:p>
      </dgm:t>
    </dgm:pt>
    <dgm:pt modelId="{D51AA9EB-BEBA-4FDC-A37B-6C6A78710854}" type="pres">
      <dgm:prSet presAssocID="{7C8F2C5B-4E4C-4D9A-B159-6DC00FC5752F}" presName="parentText" presStyleLbl="node1" presStyleIdx="1" presStyleCnt="2" custScaleY="63344">
        <dgm:presLayoutVars>
          <dgm:chMax val="0"/>
          <dgm:bulletEnabled val="1"/>
        </dgm:presLayoutVars>
      </dgm:prSet>
      <dgm:spPr/>
      <dgm:t>
        <a:bodyPr/>
        <a:lstStyle/>
        <a:p>
          <a:endParaRPr lang="en-AU"/>
        </a:p>
      </dgm:t>
    </dgm:pt>
    <dgm:pt modelId="{6D4921EB-6893-439C-AB4F-241A4C0D79F8}" type="pres">
      <dgm:prSet presAssocID="{7C8F2C5B-4E4C-4D9A-B159-6DC00FC5752F}" presName="childText" presStyleLbl="revTx" presStyleIdx="1" presStyleCnt="2">
        <dgm:presLayoutVars>
          <dgm:bulletEnabled val="1"/>
        </dgm:presLayoutVars>
      </dgm:prSet>
      <dgm:spPr/>
      <dgm:t>
        <a:bodyPr/>
        <a:lstStyle/>
        <a:p>
          <a:endParaRPr lang="en-AU"/>
        </a:p>
      </dgm:t>
    </dgm:pt>
  </dgm:ptLst>
  <dgm:cxnLst>
    <dgm:cxn modelId="{F1D500AF-C9D2-474B-BA98-0FA283E338EB}" type="presOf" srcId="{0159F3BF-9A62-4DDC-806C-A462454DD46B}" destId="{5BC17422-B1DF-4EC4-A90A-1F15545E4190}" srcOrd="0" destOrd="1" presId="urn:microsoft.com/office/officeart/2005/8/layout/vList2"/>
    <dgm:cxn modelId="{0637AA80-3DE2-40CA-83D1-0803A4446E30}" type="presOf" srcId="{7C8F2C5B-4E4C-4D9A-B159-6DC00FC5752F}" destId="{D51AA9EB-BEBA-4FDC-A37B-6C6A78710854}" srcOrd="0" destOrd="0" presId="urn:microsoft.com/office/officeart/2005/8/layout/vList2"/>
    <dgm:cxn modelId="{E5142F2E-5B75-4A51-85E0-127476F25A5A}" type="presOf" srcId="{428B968A-FC75-4574-82E1-7185B5BC7D6A}" destId="{5BC17422-B1DF-4EC4-A90A-1F15545E4190}" srcOrd="0" destOrd="0" presId="urn:microsoft.com/office/officeart/2005/8/layout/vList2"/>
    <dgm:cxn modelId="{126671E2-515D-4758-8F05-ED7C18BED1DD}" type="presOf" srcId="{54BA6DBE-AD97-4E2A-BA39-1AFFF190F3BB}" destId="{6D4921EB-6893-439C-AB4F-241A4C0D79F8}" srcOrd="0" destOrd="2" presId="urn:microsoft.com/office/officeart/2005/8/layout/vList2"/>
    <dgm:cxn modelId="{125463E4-5E73-45C6-8120-5D007B465DBC}" type="presOf" srcId="{8981D043-F4C4-426C-B42C-F7090A55A782}" destId="{6D4921EB-6893-439C-AB4F-241A4C0D79F8}" srcOrd="0" destOrd="0" presId="urn:microsoft.com/office/officeart/2005/8/layout/vList2"/>
    <dgm:cxn modelId="{1499D9FA-D3EE-40C3-94DF-404FCCB043BE}" srcId="{7C8F2C5B-4E4C-4D9A-B159-6DC00FC5752F}" destId="{8981D043-F4C4-426C-B42C-F7090A55A782}" srcOrd="0" destOrd="0" parTransId="{86DE063E-4751-4797-A508-E39B183F12B4}" sibTransId="{5CC136E8-90C7-4E66-B415-6E7C915AC0F0}"/>
    <dgm:cxn modelId="{3C95864F-8297-4DE6-9513-E3145DB027F8}" type="presOf" srcId="{A1A85AE3-C165-4D46-89BA-B31CA2C4B06C}" destId="{F330832E-D308-409E-8A96-24A5CDB45710}" srcOrd="0" destOrd="0" presId="urn:microsoft.com/office/officeart/2005/8/layout/vList2"/>
    <dgm:cxn modelId="{14232CCF-599C-4336-8EC1-BFF1CD437A8B}" srcId="{7C8F2C5B-4E4C-4D9A-B159-6DC00FC5752F}" destId="{B603E138-145F-44E8-8C26-A7703DE3271F}" srcOrd="1" destOrd="0" parTransId="{F68A4F7C-C228-4149-BA36-464647978C48}" sibTransId="{A08D8590-D525-482E-8D0B-06FE173A9B06}"/>
    <dgm:cxn modelId="{E50DB35B-C447-437E-94E3-32DDBCA0897B}" type="presOf" srcId="{9C9BCAF2-9AB6-46C2-8205-6BEC8A2B9435}" destId="{0FDCDCE5-843C-49C5-B2D9-B9ABA6C21636}" srcOrd="0" destOrd="0" presId="urn:microsoft.com/office/officeart/2005/8/layout/vList2"/>
    <dgm:cxn modelId="{45FB7FD3-0624-4F55-87BC-F3E4ED5B1BEF}" srcId="{A1A85AE3-C165-4D46-89BA-B31CA2C4B06C}" destId="{9C9BCAF2-9AB6-46C2-8205-6BEC8A2B9435}" srcOrd="0" destOrd="0" parTransId="{97927FF5-580C-4114-8ED0-0C1A1B9E9AB6}" sibTransId="{0E6DC0D0-116B-4C22-9493-2B94789293E3}"/>
    <dgm:cxn modelId="{3150C20C-C53D-424A-9FD1-7E3D806AEBD4}" srcId="{9C9BCAF2-9AB6-46C2-8205-6BEC8A2B9435}" destId="{0159F3BF-9A62-4DDC-806C-A462454DD46B}" srcOrd="1" destOrd="0" parTransId="{CD8CC1CA-F09A-46F1-BD47-DE505D007B13}" sibTransId="{33E22D5B-AC98-419A-A17C-3A7BD0BCC5A8}"/>
    <dgm:cxn modelId="{68AB7A20-6632-4785-8580-55C29A0DD700}" type="presOf" srcId="{B603E138-145F-44E8-8C26-A7703DE3271F}" destId="{6D4921EB-6893-439C-AB4F-241A4C0D79F8}" srcOrd="0" destOrd="1" presId="urn:microsoft.com/office/officeart/2005/8/layout/vList2"/>
    <dgm:cxn modelId="{2561C77B-C9DB-4E50-AF06-A5CEA1C069C0}" srcId="{7C8F2C5B-4E4C-4D9A-B159-6DC00FC5752F}" destId="{54BA6DBE-AD97-4E2A-BA39-1AFFF190F3BB}" srcOrd="2" destOrd="0" parTransId="{34CC370A-B844-412E-B0F2-7568A0CC9447}" sibTransId="{0CBA6DDF-27C3-4501-82A2-7B0B53A9ED9E}"/>
    <dgm:cxn modelId="{2DEED0A0-E495-406A-AD2C-71988349F343}" srcId="{A1A85AE3-C165-4D46-89BA-B31CA2C4B06C}" destId="{7C8F2C5B-4E4C-4D9A-B159-6DC00FC5752F}" srcOrd="1" destOrd="0" parTransId="{58FCEDF5-3BE0-44D9-AFBF-ED2A3A0E37A6}" sibTransId="{32B9E125-4906-4D9A-BFEA-2A82840BEA9D}"/>
    <dgm:cxn modelId="{450030AE-51D4-4C72-9EC3-71D73E0AD256}" srcId="{9C9BCAF2-9AB6-46C2-8205-6BEC8A2B9435}" destId="{428B968A-FC75-4574-82E1-7185B5BC7D6A}" srcOrd="0" destOrd="0" parTransId="{D5475BB3-0D6C-44F4-A027-F605FBE25281}" sibTransId="{88C0DE7C-3C4D-42B2-B002-157FE7CB7D7F}"/>
    <dgm:cxn modelId="{8B1FC015-D070-484A-A0AC-F9F6360406C8}" type="presParOf" srcId="{F330832E-D308-409E-8A96-24A5CDB45710}" destId="{0FDCDCE5-843C-49C5-B2D9-B9ABA6C21636}" srcOrd="0" destOrd="0" presId="urn:microsoft.com/office/officeart/2005/8/layout/vList2"/>
    <dgm:cxn modelId="{E0831CB7-6F67-4133-9856-9D9DB2424B5B}" type="presParOf" srcId="{F330832E-D308-409E-8A96-24A5CDB45710}" destId="{5BC17422-B1DF-4EC4-A90A-1F15545E4190}" srcOrd="1" destOrd="0" presId="urn:microsoft.com/office/officeart/2005/8/layout/vList2"/>
    <dgm:cxn modelId="{76110208-9719-4B10-B399-9A3EC7BED685}" type="presParOf" srcId="{F330832E-D308-409E-8A96-24A5CDB45710}" destId="{D51AA9EB-BEBA-4FDC-A37B-6C6A78710854}" srcOrd="2" destOrd="0" presId="urn:microsoft.com/office/officeart/2005/8/layout/vList2"/>
    <dgm:cxn modelId="{1FEFD964-661A-4247-8971-3AB7CB4ED1D2}" type="presParOf" srcId="{F330832E-D308-409E-8A96-24A5CDB45710}" destId="{6D4921EB-6893-439C-AB4F-241A4C0D79F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DD4E7B-8340-46D1-9756-800ADD3AC74C}">
      <dsp:nvSpPr>
        <dsp:cNvPr id="0" name=""/>
        <dsp:cNvSpPr/>
      </dsp:nvSpPr>
      <dsp:spPr>
        <a:xfrm>
          <a:off x="0" y="227063"/>
          <a:ext cx="7747000" cy="656667"/>
        </a:xfrm>
        <a:prstGeom prst="roundRect">
          <a:avLst/>
        </a:prstGeom>
        <a:gradFill rotWithShape="0">
          <a:gsLst>
            <a:gs pos="0">
              <a:schemeClr val="accent2">
                <a:hueOff val="0"/>
                <a:satOff val="0"/>
                <a:lumOff val="0"/>
                <a:alphaOff val="0"/>
                <a:tint val="94000"/>
                <a:satMod val="180000"/>
                <a:lumMod val="98000"/>
              </a:schemeClr>
            </a:gs>
            <a:gs pos="100000">
              <a:schemeClr val="accent2">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Registration &amp; Categorization</a:t>
          </a:r>
          <a:endParaRPr lang="en-AU" sz="3200" kern="1200" dirty="0"/>
        </a:p>
      </dsp:txBody>
      <dsp:txXfrm>
        <a:off x="32056" y="259119"/>
        <a:ext cx="7682888" cy="592555"/>
      </dsp:txXfrm>
    </dsp:sp>
    <dsp:sp modelId="{95529EFB-12D9-4C34-B043-AAD1DB4303B3}">
      <dsp:nvSpPr>
        <dsp:cNvPr id="0" name=""/>
        <dsp:cNvSpPr/>
      </dsp:nvSpPr>
      <dsp:spPr>
        <a:xfrm>
          <a:off x="0" y="1316715"/>
          <a:ext cx="7747000" cy="1758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ts val="1200"/>
            </a:spcAft>
            <a:buChar char="••"/>
          </a:pPr>
          <a:r>
            <a:rPr lang="en-AU" sz="2000" kern="1200" dirty="0" smtClean="0"/>
            <a:t>The </a:t>
          </a:r>
          <a:r>
            <a:rPr lang="en-AU" sz="2000" b="1" kern="1200" dirty="0" smtClean="0"/>
            <a:t>Change Requestor </a:t>
          </a:r>
          <a:r>
            <a:rPr lang="en-AU" sz="2000" kern="1200" dirty="0" smtClean="0"/>
            <a:t>registers the change, fills out all the necessary information and selects a </a:t>
          </a:r>
          <a:r>
            <a:rPr lang="en-AU" sz="2000" b="1" kern="1200" dirty="0" smtClean="0"/>
            <a:t>Change </a:t>
          </a:r>
          <a:r>
            <a:rPr lang="en-AU" sz="2000" b="1" kern="1200" dirty="0" smtClean="0"/>
            <a:t>Owner</a:t>
          </a:r>
          <a:endParaRPr lang="en-AU" sz="2000" kern="1200" dirty="0"/>
        </a:p>
        <a:p>
          <a:pPr marL="228600" lvl="1" indent="-228600" algn="l" defTabSz="889000">
            <a:lnSpc>
              <a:spcPct val="90000"/>
            </a:lnSpc>
            <a:spcBef>
              <a:spcPct val="0"/>
            </a:spcBef>
            <a:spcAft>
              <a:spcPts val="1200"/>
            </a:spcAft>
            <a:buChar char="••"/>
          </a:pPr>
          <a:r>
            <a:rPr lang="en-AU" sz="2000" kern="1200" dirty="0" smtClean="0"/>
            <a:t>The </a:t>
          </a:r>
          <a:r>
            <a:rPr lang="en-AU" sz="2000" b="1" kern="1200" dirty="0" smtClean="0"/>
            <a:t>Change Owner </a:t>
          </a:r>
          <a:r>
            <a:rPr lang="en-AU" sz="2000" kern="1200" dirty="0" smtClean="0"/>
            <a:t>prioritises the change as either High, Medium or Low depending upon the impact and urgency</a:t>
          </a:r>
          <a:endParaRPr lang="en-AU" sz="2000" kern="1200" dirty="0"/>
        </a:p>
      </dsp:txBody>
      <dsp:txXfrm>
        <a:off x="0" y="1316715"/>
        <a:ext cx="7747000" cy="175820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67C66-51AE-4AF3-B0EE-C78F949DC105}">
      <dsp:nvSpPr>
        <dsp:cNvPr id="0" name=""/>
        <dsp:cNvSpPr/>
      </dsp:nvSpPr>
      <dsp:spPr>
        <a:xfrm>
          <a:off x="0" y="0"/>
          <a:ext cx="7747000" cy="718955"/>
        </a:xfrm>
        <a:prstGeom prst="roundRect">
          <a:avLst/>
        </a:prstGeom>
        <a:gradFill rotWithShape="0">
          <a:gsLst>
            <a:gs pos="0">
              <a:schemeClr val="accent4">
                <a:hueOff val="0"/>
                <a:satOff val="0"/>
                <a:lumOff val="0"/>
                <a:alphaOff val="0"/>
                <a:tint val="94000"/>
                <a:satMod val="180000"/>
                <a:lumMod val="98000"/>
              </a:schemeClr>
            </a:gs>
            <a:gs pos="100000">
              <a:schemeClr val="accent4">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Implementation</a:t>
          </a:r>
          <a:endParaRPr lang="en-AU" sz="3200" kern="1200" dirty="0"/>
        </a:p>
      </dsp:txBody>
      <dsp:txXfrm>
        <a:off x="35096" y="35096"/>
        <a:ext cx="7676808" cy="648763"/>
      </dsp:txXfrm>
    </dsp:sp>
    <dsp:sp modelId="{0D16013E-BBFF-4F02-B14C-08D73FB61BDB}">
      <dsp:nvSpPr>
        <dsp:cNvPr id="0" name=""/>
        <dsp:cNvSpPr/>
      </dsp:nvSpPr>
      <dsp:spPr>
        <a:xfrm>
          <a:off x="0" y="821064"/>
          <a:ext cx="7747000" cy="1202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Change owner coordinates the implementation of the change and moves the change record into either </a:t>
          </a:r>
          <a:r>
            <a:rPr lang="en-AU" sz="2000" kern="1200" dirty="0" err="1" smtClean="0"/>
            <a:t>Backout</a:t>
          </a:r>
          <a:r>
            <a:rPr lang="en-AU" sz="2000" kern="1200" dirty="0" smtClean="0"/>
            <a:t> or Post Implementation Review depending upon its success. </a:t>
          </a:r>
          <a:endParaRPr lang="en-AU" sz="2000" kern="1200" dirty="0"/>
        </a:p>
      </dsp:txBody>
      <dsp:txXfrm>
        <a:off x="0" y="821064"/>
        <a:ext cx="7747000" cy="1202759"/>
      </dsp:txXfrm>
    </dsp:sp>
    <dsp:sp modelId="{EC00DA09-D0C3-47B3-8D51-9A1C9371FBEC}">
      <dsp:nvSpPr>
        <dsp:cNvPr id="0" name=""/>
        <dsp:cNvSpPr/>
      </dsp:nvSpPr>
      <dsp:spPr>
        <a:xfrm>
          <a:off x="0" y="1973190"/>
          <a:ext cx="7747000" cy="681551"/>
        </a:xfrm>
        <a:prstGeom prst="roundRect">
          <a:avLst/>
        </a:prstGeom>
        <a:gradFill rotWithShape="0">
          <a:gsLst>
            <a:gs pos="0">
              <a:schemeClr val="accent4">
                <a:hueOff val="-1924711"/>
                <a:satOff val="77646"/>
                <a:lumOff val="-16276"/>
                <a:alphaOff val="0"/>
                <a:tint val="94000"/>
                <a:satMod val="180000"/>
                <a:lumMod val="98000"/>
              </a:schemeClr>
            </a:gs>
            <a:gs pos="100000">
              <a:schemeClr val="accent4">
                <a:hueOff val="-1924711"/>
                <a:satOff val="77646"/>
                <a:lumOff val="-16276"/>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Post Implementation Review</a:t>
          </a:r>
          <a:endParaRPr lang="en-AU" sz="3200" kern="1200" dirty="0"/>
        </a:p>
      </dsp:txBody>
      <dsp:txXfrm>
        <a:off x="33271" y="2006461"/>
        <a:ext cx="7680458" cy="615009"/>
      </dsp:txXfrm>
    </dsp:sp>
    <dsp:sp modelId="{F08F09CC-E41D-46C8-9D4D-3D8CEC20FA05}">
      <dsp:nvSpPr>
        <dsp:cNvPr id="0" name=""/>
        <dsp:cNvSpPr/>
      </dsp:nvSpPr>
      <dsp:spPr>
        <a:xfrm>
          <a:off x="0" y="2981305"/>
          <a:ext cx="7747000" cy="6683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reviews the implementation of the change and closes it out.</a:t>
          </a:r>
          <a:endParaRPr lang="en-AU" sz="2000" kern="1200" dirty="0"/>
        </a:p>
      </dsp:txBody>
      <dsp:txXfrm>
        <a:off x="0" y="2981305"/>
        <a:ext cx="7747000" cy="6683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07047-7E1D-48EB-9332-7068879A5C27}">
      <dsp:nvSpPr>
        <dsp:cNvPr id="0" name=""/>
        <dsp:cNvSpPr/>
      </dsp:nvSpPr>
      <dsp:spPr>
        <a:xfrm>
          <a:off x="0" y="0"/>
          <a:ext cx="7747000" cy="709179"/>
        </a:xfrm>
        <a:prstGeom prst="roundRect">
          <a:avLst/>
        </a:prstGeom>
        <a:gradFill rotWithShape="0">
          <a:gsLst>
            <a:gs pos="0">
              <a:schemeClr val="accent2">
                <a:hueOff val="0"/>
                <a:satOff val="0"/>
                <a:lumOff val="0"/>
                <a:alphaOff val="0"/>
                <a:tint val="94000"/>
                <a:satMod val="180000"/>
                <a:lumMod val="98000"/>
              </a:schemeClr>
            </a:gs>
            <a:gs pos="100000">
              <a:schemeClr val="accent2">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Plan &amp; Schedule</a:t>
          </a:r>
          <a:endParaRPr lang="en-AU" sz="3200" kern="1200" dirty="0"/>
        </a:p>
      </dsp:txBody>
      <dsp:txXfrm>
        <a:off x="34619" y="34619"/>
        <a:ext cx="7677762" cy="639941"/>
      </dsp:txXfrm>
    </dsp:sp>
    <dsp:sp modelId="{660564E7-A739-4D23-81BF-41EE91616434}">
      <dsp:nvSpPr>
        <dsp:cNvPr id="0" name=""/>
        <dsp:cNvSpPr/>
      </dsp:nvSpPr>
      <dsp:spPr>
        <a:xfrm>
          <a:off x="0" y="1109089"/>
          <a:ext cx="7747000" cy="746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plans the resources required and schedules the change</a:t>
          </a:r>
          <a:endParaRPr lang="en-AU" sz="2000" kern="1200" dirty="0"/>
        </a:p>
      </dsp:txBody>
      <dsp:txXfrm>
        <a:off x="0" y="1109089"/>
        <a:ext cx="7747000" cy="7467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C5137-1177-4A5F-A901-F3F9BEC4EE16}">
      <dsp:nvSpPr>
        <dsp:cNvPr id="0" name=""/>
        <dsp:cNvSpPr/>
      </dsp:nvSpPr>
      <dsp:spPr>
        <a:xfrm>
          <a:off x="0" y="0"/>
          <a:ext cx="7747000" cy="576623"/>
        </a:xfrm>
        <a:prstGeom prst="roundRect">
          <a:avLst/>
        </a:prstGeom>
        <a:gradFill rotWithShape="0">
          <a:gsLst>
            <a:gs pos="0">
              <a:schemeClr val="accent2">
                <a:hueOff val="0"/>
                <a:satOff val="0"/>
                <a:lumOff val="0"/>
                <a:alphaOff val="0"/>
                <a:tint val="94000"/>
                <a:satMod val="180000"/>
                <a:lumMod val="98000"/>
              </a:schemeClr>
            </a:gs>
            <a:gs pos="100000">
              <a:schemeClr val="accent2">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Execution</a:t>
          </a:r>
          <a:endParaRPr lang="en-AU" sz="3200" kern="1200" dirty="0"/>
        </a:p>
      </dsp:txBody>
      <dsp:txXfrm>
        <a:off x="28148" y="28148"/>
        <a:ext cx="7690704" cy="520327"/>
      </dsp:txXfrm>
    </dsp:sp>
    <dsp:sp modelId="{7AACEEBB-89AE-406B-A5AF-E18D7B8D9AD1}">
      <dsp:nvSpPr>
        <dsp:cNvPr id="0" name=""/>
        <dsp:cNvSpPr/>
      </dsp:nvSpPr>
      <dsp:spPr>
        <a:xfrm>
          <a:off x="0" y="678271"/>
          <a:ext cx="7747000" cy="4725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implements the change.</a:t>
          </a:r>
          <a:endParaRPr lang="en-AU" sz="2000" kern="1200" dirty="0"/>
        </a:p>
      </dsp:txBody>
      <dsp:txXfrm>
        <a:off x="0" y="678271"/>
        <a:ext cx="7747000" cy="472534"/>
      </dsp:txXfrm>
    </dsp:sp>
    <dsp:sp modelId="{71491F4E-965A-47ED-B25B-C6064CFA991E}">
      <dsp:nvSpPr>
        <dsp:cNvPr id="0" name=""/>
        <dsp:cNvSpPr/>
      </dsp:nvSpPr>
      <dsp:spPr>
        <a:xfrm>
          <a:off x="0" y="1397658"/>
          <a:ext cx="7747000" cy="570112"/>
        </a:xfrm>
        <a:prstGeom prst="roundRect">
          <a:avLst/>
        </a:prstGeom>
        <a:gradFill rotWithShape="0">
          <a:gsLst>
            <a:gs pos="0">
              <a:schemeClr val="accent2">
                <a:hueOff val="1254111"/>
                <a:satOff val="-6827"/>
                <a:lumOff val="2549"/>
                <a:alphaOff val="0"/>
                <a:tint val="94000"/>
                <a:satMod val="180000"/>
                <a:lumMod val="98000"/>
              </a:schemeClr>
            </a:gs>
            <a:gs pos="100000">
              <a:schemeClr val="accent2">
                <a:hueOff val="1254111"/>
                <a:satOff val="-6827"/>
                <a:lumOff val="2549"/>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Post Implementation Review</a:t>
          </a:r>
          <a:endParaRPr lang="en-AU" sz="3200" kern="1200" dirty="0"/>
        </a:p>
      </dsp:txBody>
      <dsp:txXfrm>
        <a:off x="27831" y="1425489"/>
        <a:ext cx="7691338" cy="514450"/>
      </dsp:txXfrm>
    </dsp:sp>
    <dsp:sp modelId="{9E978F17-8ACD-4269-8213-7BEB04B00027}">
      <dsp:nvSpPr>
        <dsp:cNvPr id="0" name=""/>
        <dsp:cNvSpPr/>
      </dsp:nvSpPr>
      <dsp:spPr>
        <a:xfrm>
          <a:off x="0" y="2045089"/>
          <a:ext cx="7747000" cy="594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checks that the change was successful and either closes the change or backs out of the change.</a:t>
          </a:r>
          <a:endParaRPr lang="en-AU" sz="2000" kern="1200" dirty="0"/>
        </a:p>
        <a:p>
          <a:pPr marL="228600" lvl="1" indent="-228600" algn="l" defTabSz="889000">
            <a:lnSpc>
              <a:spcPct val="90000"/>
            </a:lnSpc>
            <a:spcBef>
              <a:spcPct val="0"/>
            </a:spcBef>
            <a:spcAft>
              <a:spcPct val="20000"/>
            </a:spcAft>
            <a:buChar char="••"/>
          </a:pPr>
          <a:r>
            <a:rPr lang="en-AU" sz="2000" kern="1200" dirty="0" smtClean="0"/>
            <a:t>If successful, the CMDB will need to be updated.</a:t>
          </a:r>
          <a:endParaRPr lang="en-AU" sz="2000" kern="1200" dirty="0"/>
        </a:p>
      </dsp:txBody>
      <dsp:txXfrm>
        <a:off x="0" y="2045089"/>
        <a:ext cx="7747000" cy="5944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4DF274-1987-40C4-9A0F-7CEFC71C04B5}">
      <dsp:nvSpPr>
        <dsp:cNvPr id="0" name=""/>
        <dsp:cNvSpPr/>
      </dsp:nvSpPr>
      <dsp:spPr>
        <a:xfrm>
          <a:off x="0" y="0"/>
          <a:ext cx="8229600" cy="541592"/>
        </a:xfrm>
        <a:prstGeom prst="roundRect">
          <a:avLst/>
        </a:prstGeom>
        <a:gradFill rotWithShape="0">
          <a:gsLst>
            <a:gs pos="0">
              <a:schemeClr val="accent3">
                <a:hueOff val="0"/>
                <a:satOff val="0"/>
                <a:lumOff val="0"/>
                <a:alphaOff val="0"/>
                <a:tint val="94000"/>
                <a:satMod val="180000"/>
                <a:lumMod val="98000"/>
              </a:schemeClr>
            </a:gs>
            <a:gs pos="100000">
              <a:schemeClr val="accent3">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Registration &amp; Categorisation</a:t>
          </a:r>
          <a:endParaRPr lang="en-AU" sz="3200" kern="1200" dirty="0"/>
        </a:p>
      </dsp:txBody>
      <dsp:txXfrm>
        <a:off x="26438" y="26438"/>
        <a:ext cx="8176724" cy="488716"/>
      </dsp:txXfrm>
    </dsp:sp>
    <dsp:sp modelId="{D393C281-8DB7-4243-9EA2-1C5871F72C59}">
      <dsp:nvSpPr>
        <dsp:cNvPr id="0" name=""/>
        <dsp:cNvSpPr/>
      </dsp:nvSpPr>
      <dsp:spPr>
        <a:xfrm>
          <a:off x="0" y="526385"/>
          <a:ext cx="8229600" cy="7039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baseline="0" dirty="0" smtClean="0"/>
            <a:t>The Change Requestor registers the change, fills out all the necessary information and selects a Change Owner</a:t>
          </a:r>
          <a:r>
            <a:rPr lang="en-AU" sz="2600" kern="1200" dirty="0" smtClean="0"/>
            <a:t>.   </a:t>
          </a:r>
          <a:endParaRPr lang="en-AU" sz="2600" kern="1200" dirty="0"/>
        </a:p>
      </dsp:txBody>
      <dsp:txXfrm>
        <a:off x="0" y="526385"/>
        <a:ext cx="8229600" cy="703945"/>
      </dsp:txXfrm>
    </dsp:sp>
    <dsp:sp modelId="{6BFB0F02-208C-46A0-B87D-AAD53BFFD654}">
      <dsp:nvSpPr>
        <dsp:cNvPr id="0" name=""/>
        <dsp:cNvSpPr/>
      </dsp:nvSpPr>
      <dsp:spPr>
        <a:xfrm>
          <a:off x="0" y="1244041"/>
          <a:ext cx="8229600" cy="477997"/>
        </a:xfrm>
        <a:prstGeom prst="roundRect">
          <a:avLst/>
        </a:prstGeom>
        <a:gradFill rotWithShape="0">
          <a:gsLst>
            <a:gs pos="0">
              <a:schemeClr val="accent3">
                <a:hueOff val="-308335"/>
                <a:satOff val="-24697"/>
                <a:lumOff val="-2843"/>
                <a:alphaOff val="0"/>
                <a:tint val="94000"/>
                <a:satMod val="180000"/>
                <a:lumMod val="98000"/>
              </a:schemeClr>
            </a:gs>
            <a:gs pos="100000">
              <a:schemeClr val="accent3">
                <a:hueOff val="-308335"/>
                <a:satOff val="-24697"/>
                <a:lumOff val="-2843"/>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Validation</a:t>
          </a:r>
          <a:endParaRPr lang="en-AU" sz="3200" kern="1200" dirty="0"/>
        </a:p>
      </dsp:txBody>
      <dsp:txXfrm>
        <a:off x="23334" y="1267375"/>
        <a:ext cx="8182932" cy="431329"/>
      </dsp:txXfrm>
    </dsp:sp>
    <dsp:sp modelId="{6FA28FA4-B637-4251-9440-72BBE9D4D32B}">
      <dsp:nvSpPr>
        <dsp:cNvPr id="0" name=""/>
        <dsp:cNvSpPr/>
      </dsp:nvSpPr>
      <dsp:spPr>
        <a:xfrm>
          <a:off x="0" y="1822530"/>
          <a:ext cx="8229600" cy="115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checks that all the necessary information is present in the change request.  The Change Owner may send the change back to the Change Requestor if further information is required</a:t>
          </a:r>
          <a:endParaRPr lang="en-AU" sz="2000" kern="1200" dirty="0"/>
        </a:p>
      </dsp:txBody>
      <dsp:txXfrm>
        <a:off x="0" y="1822530"/>
        <a:ext cx="8229600" cy="1159200"/>
      </dsp:txXfrm>
    </dsp:sp>
    <dsp:sp modelId="{CAB304DA-519F-42CC-90C0-6D09CA6061C7}">
      <dsp:nvSpPr>
        <dsp:cNvPr id="0" name=""/>
        <dsp:cNvSpPr/>
      </dsp:nvSpPr>
      <dsp:spPr>
        <a:xfrm>
          <a:off x="0" y="2886592"/>
          <a:ext cx="8229600" cy="529719"/>
        </a:xfrm>
        <a:prstGeom prst="roundRect">
          <a:avLst/>
        </a:prstGeom>
        <a:gradFill rotWithShape="0">
          <a:gsLst>
            <a:gs pos="0">
              <a:schemeClr val="accent3">
                <a:hueOff val="-616669"/>
                <a:satOff val="-49393"/>
                <a:lumOff val="-5686"/>
                <a:alphaOff val="0"/>
                <a:tint val="94000"/>
                <a:satMod val="180000"/>
                <a:lumMod val="98000"/>
              </a:schemeClr>
            </a:gs>
            <a:gs pos="100000">
              <a:schemeClr val="accent3">
                <a:hueOff val="-616669"/>
                <a:satOff val="-49393"/>
                <a:lumOff val="-5686"/>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Risk and Impact Analysis</a:t>
          </a:r>
          <a:endParaRPr lang="en-AU" sz="3200" kern="1200" dirty="0"/>
        </a:p>
      </dsp:txBody>
      <dsp:txXfrm>
        <a:off x="25859" y="2912451"/>
        <a:ext cx="8177882" cy="478001"/>
      </dsp:txXfrm>
    </dsp:sp>
    <dsp:sp modelId="{5DC30C73-0C6D-4994-AA50-E2BB4ADE1458}">
      <dsp:nvSpPr>
        <dsp:cNvPr id="0" name=""/>
        <dsp:cNvSpPr/>
      </dsp:nvSpPr>
      <dsp:spPr>
        <a:xfrm>
          <a:off x="0" y="3439288"/>
          <a:ext cx="8229600"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specifies the risk and impact of the change</a:t>
          </a:r>
          <a:endParaRPr lang="en-AU" sz="2000" kern="1200" dirty="0"/>
        </a:p>
        <a:p>
          <a:pPr marL="228600" lvl="1" indent="-228600" algn="l" defTabSz="889000">
            <a:lnSpc>
              <a:spcPct val="90000"/>
            </a:lnSpc>
            <a:spcBef>
              <a:spcPct val="0"/>
            </a:spcBef>
            <a:spcAft>
              <a:spcPct val="20000"/>
            </a:spcAft>
            <a:buChar char="••"/>
          </a:pPr>
          <a:r>
            <a:rPr lang="en-AU" sz="2000" kern="1200" dirty="0" smtClean="0"/>
            <a:t>The Change Manager determines whether the change is major or minor </a:t>
          </a:r>
          <a:endParaRPr lang="en-AU" sz="2000" kern="1200" dirty="0"/>
        </a:p>
      </dsp:txBody>
      <dsp:txXfrm>
        <a:off x="0" y="3439288"/>
        <a:ext cx="8229600" cy="10598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B32FB2-6EEC-474B-A70E-3BD4A4BFAF67}">
      <dsp:nvSpPr>
        <dsp:cNvPr id="0" name=""/>
        <dsp:cNvSpPr/>
      </dsp:nvSpPr>
      <dsp:spPr>
        <a:xfrm>
          <a:off x="0" y="0"/>
          <a:ext cx="7794922" cy="541063"/>
        </a:xfrm>
        <a:prstGeom prst="roundRect">
          <a:avLst/>
        </a:prstGeom>
        <a:gradFill rotWithShape="0">
          <a:gsLst>
            <a:gs pos="0">
              <a:schemeClr val="accent3">
                <a:hueOff val="0"/>
                <a:satOff val="0"/>
                <a:lumOff val="0"/>
                <a:alphaOff val="0"/>
                <a:tint val="94000"/>
                <a:satMod val="180000"/>
                <a:lumMod val="98000"/>
              </a:schemeClr>
            </a:gs>
            <a:gs pos="100000">
              <a:schemeClr val="accent3">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TCAB Approval</a:t>
          </a:r>
          <a:endParaRPr lang="en-AU" sz="3200" kern="1200" dirty="0"/>
        </a:p>
      </dsp:txBody>
      <dsp:txXfrm>
        <a:off x="26413" y="26413"/>
        <a:ext cx="7742096" cy="488237"/>
      </dsp:txXfrm>
    </dsp:sp>
    <dsp:sp modelId="{A6B6E535-F40A-4247-ADBE-4309A4D353C9}">
      <dsp:nvSpPr>
        <dsp:cNvPr id="0" name=""/>
        <dsp:cNvSpPr/>
      </dsp:nvSpPr>
      <dsp:spPr>
        <a:xfrm>
          <a:off x="0" y="602114"/>
          <a:ext cx="7794922" cy="1099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48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Members of the Technical CAB either approve or reject the change.  If the change is rejected it can either be closed or can be returned to the previous phase for rework.</a:t>
          </a:r>
        </a:p>
      </dsp:txBody>
      <dsp:txXfrm>
        <a:off x="0" y="602114"/>
        <a:ext cx="7794922" cy="1099314"/>
      </dsp:txXfrm>
    </dsp:sp>
    <dsp:sp modelId="{1EE57574-25AC-42E2-A441-A999B2EE5458}">
      <dsp:nvSpPr>
        <dsp:cNvPr id="0" name=""/>
        <dsp:cNvSpPr/>
      </dsp:nvSpPr>
      <dsp:spPr>
        <a:xfrm>
          <a:off x="0" y="1538220"/>
          <a:ext cx="7794922" cy="585839"/>
        </a:xfrm>
        <a:prstGeom prst="roundRect">
          <a:avLst/>
        </a:prstGeom>
        <a:gradFill rotWithShape="0">
          <a:gsLst>
            <a:gs pos="0">
              <a:schemeClr val="accent3">
                <a:hueOff val="-308335"/>
                <a:satOff val="-24697"/>
                <a:lumOff val="-2843"/>
                <a:alphaOff val="0"/>
                <a:tint val="94000"/>
                <a:satMod val="180000"/>
                <a:lumMod val="98000"/>
              </a:schemeClr>
            </a:gs>
            <a:gs pos="100000">
              <a:schemeClr val="accent3">
                <a:hueOff val="-308335"/>
                <a:satOff val="-24697"/>
                <a:lumOff val="-2843"/>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Build &amp; Test</a:t>
          </a:r>
          <a:endParaRPr lang="en-AU" sz="3200" kern="1200" dirty="0"/>
        </a:p>
      </dsp:txBody>
      <dsp:txXfrm>
        <a:off x="28598" y="1566818"/>
        <a:ext cx="7737726" cy="528643"/>
      </dsp:txXfrm>
    </dsp:sp>
    <dsp:sp modelId="{6397F5E9-6F49-4928-94BE-D701313EA1CF}">
      <dsp:nvSpPr>
        <dsp:cNvPr id="0" name=""/>
        <dsp:cNvSpPr/>
      </dsp:nvSpPr>
      <dsp:spPr>
        <a:xfrm>
          <a:off x="0" y="2186297"/>
          <a:ext cx="7794922" cy="4051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48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coordinates the build and test activities.  The build must be thoroughly validated before moving to the next phase.</a:t>
          </a:r>
          <a:endParaRPr lang="en-AU" sz="2000" kern="1200" dirty="0"/>
        </a:p>
      </dsp:txBody>
      <dsp:txXfrm>
        <a:off x="0" y="2186297"/>
        <a:ext cx="7794922" cy="405183"/>
      </dsp:txXfrm>
    </dsp:sp>
    <dsp:sp modelId="{0EFDE63B-00EA-4A95-A2A3-B9F5579AF590}">
      <dsp:nvSpPr>
        <dsp:cNvPr id="0" name=""/>
        <dsp:cNvSpPr/>
      </dsp:nvSpPr>
      <dsp:spPr>
        <a:xfrm>
          <a:off x="0" y="3158311"/>
          <a:ext cx="7794922" cy="529596"/>
        </a:xfrm>
        <a:prstGeom prst="roundRect">
          <a:avLst/>
        </a:prstGeom>
        <a:gradFill rotWithShape="0">
          <a:gsLst>
            <a:gs pos="0">
              <a:schemeClr val="accent3">
                <a:hueOff val="-616669"/>
                <a:satOff val="-49393"/>
                <a:lumOff val="-5686"/>
                <a:alphaOff val="0"/>
                <a:tint val="94000"/>
                <a:satMod val="180000"/>
                <a:lumMod val="98000"/>
              </a:schemeClr>
            </a:gs>
            <a:gs pos="100000">
              <a:schemeClr val="accent3">
                <a:hueOff val="-616669"/>
                <a:satOff val="-49393"/>
                <a:lumOff val="-5686"/>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DCAB Approval</a:t>
          </a:r>
          <a:endParaRPr lang="en-AU" sz="3200" kern="1200" dirty="0"/>
        </a:p>
      </dsp:txBody>
      <dsp:txXfrm>
        <a:off x="25853" y="3184164"/>
        <a:ext cx="7743216" cy="477890"/>
      </dsp:txXfrm>
    </dsp:sp>
    <dsp:sp modelId="{E6EECC04-9D33-4450-8160-EE41D04895EF}">
      <dsp:nvSpPr>
        <dsp:cNvPr id="0" name=""/>
        <dsp:cNvSpPr/>
      </dsp:nvSpPr>
      <dsp:spPr>
        <a:xfrm>
          <a:off x="0" y="3708281"/>
          <a:ext cx="7794922" cy="915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48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Members of the deployment CAB review the build and test of the change.  If they all approve the change it automatically moves onto the next phase. </a:t>
          </a:r>
        </a:p>
        <a:p>
          <a:pPr marL="285750" lvl="1" indent="-285750" algn="l" defTabSz="1422400">
            <a:lnSpc>
              <a:spcPct val="90000"/>
            </a:lnSpc>
            <a:spcBef>
              <a:spcPct val="0"/>
            </a:spcBef>
            <a:spcAft>
              <a:spcPct val="20000"/>
            </a:spcAft>
            <a:buChar char="••"/>
          </a:pPr>
          <a:endParaRPr lang="en-AU" sz="3200" kern="1200" dirty="0"/>
        </a:p>
      </dsp:txBody>
      <dsp:txXfrm>
        <a:off x="0" y="3708281"/>
        <a:ext cx="7794922" cy="9155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6B2F49-4CA0-479B-9A7E-BF40457B1AB4}">
      <dsp:nvSpPr>
        <dsp:cNvPr id="0" name=""/>
        <dsp:cNvSpPr/>
      </dsp:nvSpPr>
      <dsp:spPr>
        <a:xfrm>
          <a:off x="0" y="4658"/>
          <a:ext cx="8229600" cy="743920"/>
        </a:xfrm>
        <a:prstGeom prst="roundRect">
          <a:avLst/>
        </a:prstGeom>
        <a:gradFill rotWithShape="0">
          <a:gsLst>
            <a:gs pos="0">
              <a:schemeClr val="accent3">
                <a:hueOff val="0"/>
                <a:satOff val="0"/>
                <a:lumOff val="0"/>
                <a:alphaOff val="0"/>
                <a:tint val="94000"/>
                <a:satMod val="180000"/>
                <a:lumMod val="98000"/>
              </a:schemeClr>
            </a:gs>
            <a:gs pos="100000">
              <a:schemeClr val="accent3">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Deployment</a:t>
          </a:r>
          <a:endParaRPr lang="en-AU" sz="3200" kern="1200" dirty="0"/>
        </a:p>
      </dsp:txBody>
      <dsp:txXfrm>
        <a:off x="36315" y="40973"/>
        <a:ext cx="8156970" cy="671290"/>
      </dsp:txXfrm>
    </dsp:sp>
    <dsp:sp modelId="{C2250F46-926A-4A01-A5D1-77EE11753FF0}">
      <dsp:nvSpPr>
        <dsp:cNvPr id="0" name=""/>
        <dsp:cNvSpPr/>
      </dsp:nvSpPr>
      <dsp:spPr>
        <a:xfrm>
          <a:off x="0" y="748578"/>
          <a:ext cx="8229600" cy="25539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record should be in this phase when the actual change is implemented.  </a:t>
          </a:r>
          <a:endParaRPr lang="en-AU" sz="2000" kern="1200" dirty="0"/>
        </a:p>
        <a:p>
          <a:pPr marL="228600" lvl="1" indent="-228600" algn="l" defTabSz="889000">
            <a:lnSpc>
              <a:spcPct val="90000"/>
            </a:lnSpc>
            <a:spcBef>
              <a:spcPct val="0"/>
            </a:spcBef>
            <a:spcAft>
              <a:spcPct val="20000"/>
            </a:spcAft>
            <a:buChar char="••"/>
          </a:pPr>
          <a:r>
            <a:rPr lang="en-AU" sz="2000" kern="1200" dirty="0" smtClean="0"/>
            <a:t>The Change Owner monitors and coordinates the implementation activities during this phase.  </a:t>
          </a:r>
          <a:endParaRPr lang="en-AU" sz="2000" kern="1200" dirty="0"/>
        </a:p>
        <a:p>
          <a:pPr marL="228600" lvl="1" indent="-228600" algn="l" defTabSz="889000">
            <a:lnSpc>
              <a:spcPct val="90000"/>
            </a:lnSpc>
            <a:spcBef>
              <a:spcPct val="0"/>
            </a:spcBef>
            <a:spcAft>
              <a:spcPct val="20000"/>
            </a:spcAft>
            <a:buChar char="••"/>
          </a:pPr>
          <a:r>
            <a:rPr lang="en-AU" sz="2000" kern="1200" dirty="0" smtClean="0"/>
            <a:t>If the implementation is successful the Change Owner moves the change record into CMDB Update Phase.  </a:t>
          </a:r>
          <a:endParaRPr lang="en-AU" sz="2000" kern="1200" dirty="0"/>
        </a:p>
        <a:p>
          <a:pPr marL="228600" lvl="1" indent="-228600" algn="l" defTabSz="889000">
            <a:lnSpc>
              <a:spcPct val="90000"/>
            </a:lnSpc>
            <a:spcBef>
              <a:spcPct val="0"/>
            </a:spcBef>
            <a:spcAft>
              <a:spcPct val="20000"/>
            </a:spcAft>
            <a:buChar char="••"/>
          </a:pPr>
          <a:r>
            <a:rPr lang="en-AU" sz="2000" kern="1200" dirty="0" smtClean="0"/>
            <a:t>If the implementation is unsuccessful the Change owner moves the record into </a:t>
          </a:r>
          <a:r>
            <a:rPr lang="en-AU" sz="2000" kern="1200" dirty="0" err="1" smtClean="0"/>
            <a:t>Backout</a:t>
          </a:r>
          <a:r>
            <a:rPr lang="en-AU" sz="2000" kern="1200" dirty="0" smtClean="0"/>
            <a:t>.</a:t>
          </a:r>
          <a:endParaRPr lang="en-AU" sz="2000" kern="1200" dirty="0"/>
        </a:p>
      </dsp:txBody>
      <dsp:txXfrm>
        <a:off x="0" y="748578"/>
        <a:ext cx="8229600" cy="2553912"/>
      </dsp:txXfrm>
    </dsp:sp>
    <dsp:sp modelId="{7ACD812F-246F-4723-9E66-3B91495E70E3}">
      <dsp:nvSpPr>
        <dsp:cNvPr id="0" name=""/>
        <dsp:cNvSpPr/>
      </dsp:nvSpPr>
      <dsp:spPr>
        <a:xfrm>
          <a:off x="0" y="3302490"/>
          <a:ext cx="8229600" cy="653838"/>
        </a:xfrm>
        <a:prstGeom prst="roundRect">
          <a:avLst/>
        </a:prstGeom>
        <a:gradFill rotWithShape="0">
          <a:gsLst>
            <a:gs pos="0">
              <a:schemeClr val="accent3">
                <a:hueOff val="-616669"/>
                <a:satOff val="-49393"/>
                <a:lumOff val="-5686"/>
                <a:alphaOff val="0"/>
                <a:tint val="94000"/>
                <a:satMod val="180000"/>
                <a:lumMod val="98000"/>
              </a:schemeClr>
            </a:gs>
            <a:gs pos="100000">
              <a:schemeClr val="accent3">
                <a:hueOff val="-616669"/>
                <a:satOff val="-49393"/>
                <a:lumOff val="-5686"/>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CMDB Update</a:t>
          </a:r>
          <a:endParaRPr lang="en-AU" sz="3200" kern="1200" dirty="0"/>
        </a:p>
      </dsp:txBody>
      <dsp:txXfrm>
        <a:off x="31918" y="3334408"/>
        <a:ext cx="8165764" cy="590002"/>
      </dsp:txXfrm>
    </dsp:sp>
    <dsp:sp modelId="{41DF91A8-91E7-48C6-BA15-96347636D78C}">
      <dsp:nvSpPr>
        <dsp:cNvPr id="0" name=""/>
        <dsp:cNvSpPr/>
      </dsp:nvSpPr>
      <dsp:spPr>
        <a:xfrm>
          <a:off x="0" y="3956329"/>
          <a:ext cx="8229600" cy="6041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During this phase updates are made to the organisation’s Configuration Management Database records, if required.</a:t>
          </a:r>
          <a:endParaRPr lang="en-AU" sz="2000" kern="1200" dirty="0"/>
        </a:p>
        <a:p>
          <a:pPr marL="285750" lvl="1" indent="-285750" algn="l" defTabSz="1422400">
            <a:lnSpc>
              <a:spcPct val="90000"/>
            </a:lnSpc>
            <a:spcBef>
              <a:spcPct val="0"/>
            </a:spcBef>
            <a:spcAft>
              <a:spcPct val="20000"/>
            </a:spcAft>
            <a:buChar char="••"/>
          </a:pPr>
          <a:endParaRPr lang="en-AU" sz="3200" kern="1200" dirty="0"/>
        </a:p>
      </dsp:txBody>
      <dsp:txXfrm>
        <a:off x="0" y="3956329"/>
        <a:ext cx="8229600" cy="6041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8D7925-2E8E-4831-86F8-645E238F3951}">
      <dsp:nvSpPr>
        <dsp:cNvPr id="0" name=""/>
        <dsp:cNvSpPr/>
      </dsp:nvSpPr>
      <dsp:spPr>
        <a:xfrm>
          <a:off x="0" y="0"/>
          <a:ext cx="7747000" cy="672614"/>
        </a:xfrm>
        <a:prstGeom prst="roundRect">
          <a:avLst/>
        </a:prstGeom>
        <a:gradFill rotWithShape="0">
          <a:gsLst>
            <a:gs pos="0">
              <a:schemeClr val="accent3">
                <a:hueOff val="0"/>
                <a:satOff val="0"/>
                <a:lumOff val="0"/>
                <a:alphaOff val="0"/>
                <a:tint val="94000"/>
                <a:satMod val="180000"/>
                <a:lumMod val="98000"/>
              </a:schemeClr>
            </a:gs>
            <a:gs pos="100000">
              <a:schemeClr val="accent3">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Post Implementation Review</a:t>
          </a:r>
          <a:endParaRPr lang="en-AU" sz="3200" kern="1200" dirty="0"/>
        </a:p>
      </dsp:txBody>
      <dsp:txXfrm>
        <a:off x="32834" y="32834"/>
        <a:ext cx="7681332" cy="606946"/>
      </dsp:txXfrm>
    </dsp:sp>
    <dsp:sp modelId="{8937F428-2C5D-416C-A8B9-01581AFFA149}">
      <dsp:nvSpPr>
        <dsp:cNvPr id="0" name=""/>
        <dsp:cNvSpPr/>
      </dsp:nvSpPr>
      <dsp:spPr>
        <a:xfrm>
          <a:off x="0" y="1109095"/>
          <a:ext cx="7747000" cy="619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Manager assesses and records the overall success of the change implementation and closes out the change record.</a:t>
          </a:r>
          <a:endParaRPr lang="en-AU" sz="2000" kern="1200" dirty="0"/>
        </a:p>
      </dsp:txBody>
      <dsp:txXfrm>
        <a:off x="0" y="1109095"/>
        <a:ext cx="7747000" cy="6192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A68DB6-450F-497F-A8CB-CA5FA5AFFF15}">
      <dsp:nvSpPr>
        <dsp:cNvPr id="0" name=""/>
        <dsp:cNvSpPr/>
      </dsp:nvSpPr>
      <dsp:spPr>
        <a:xfrm>
          <a:off x="0" y="0"/>
          <a:ext cx="7761932" cy="673585"/>
        </a:xfrm>
        <a:prstGeom prst="roundRect">
          <a:avLst/>
        </a:prstGeom>
        <a:gradFill rotWithShape="0">
          <a:gsLst>
            <a:gs pos="0">
              <a:schemeClr val="accent4">
                <a:hueOff val="0"/>
                <a:satOff val="0"/>
                <a:lumOff val="0"/>
                <a:alphaOff val="0"/>
                <a:tint val="94000"/>
                <a:satMod val="180000"/>
                <a:lumMod val="98000"/>
              </a:schemeClr>
            </a:gs>
            <a:gs pos="100000">
              <a:schemeClr val="accent4">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Registration &amp; Categorization</a:t>
          </a:r>
          <a:endParaRPr lang="en-AU" sz="3200" kern="1200" dirty="0"/>
        </a:p>
      </dsp:txBody>
      <dsp:txXfrm>
        <a:off x="32882" y="32882"/>
        <a:ext cx="7696168" cy="607821"/>
      </dsp:txXfrm>
    </dsp:sp>
    <dsp:sp modelId="{32313890-D7C1-4D97-AB6D-7B6AA5CCB39C}">
      <dsp:nvSpPr>
        <dsp:cNvPr id="0" name=""/>
        <dsp:cNvSpPr/>
      </dsp:nvSpPr>
      <dsp:spPr>
        <a:xfrm>
          <a:off x="0" y="893063"/>
          <a:ext cx="7761932" cy="771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44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Requestor registers the change record.</a:t>
          </a:r>
          <a:endParaRPr lang="en-AU" sz="2000" kern="1200" dirty="0"/>
        </a:p>
        <a:p>
          <a:pPr marL="228600" lvl="1" indent="-228600" algn="l" defTabSz="889000">
            <a:lnSpc>
              <a:spcPct val="90000"/>
            </a:lnSpc>
            <a:spcBef>
              <a:spcPct val="0"/>
            </a:spcBef>
            <a:spcAft>
              <a:spcPct val="20000"/>
            </a:spcAft>
            <a:buChar char="••"/>
          </a:pPr>
          <a:r>
            <a:rPr lang="en-AU" sz="2000" kern="1200" dirty="0" smtClean="0"/>
            <a:t>The Change Coordinator assigns the change record to a Change Owner</a:t>
          </a:r>
          <a:endParaRPr lang="en-AU" sz="2000" kern="1200" dirty="0"/>
        </a:p>
      </dsp:txBody>
      <dsp:txXfrm>
        <a:off x="0" y="893063"/>
        <a:ext cx="7761932" cy="771053"/>
      </dsp:txXfrm>
    </dsp:sp>
    <dsp:sp modelId="{AA500BAF-FFDE-4EC8-BDC0-E48351AC4979}">
      <dsp:nvSpPr>
        <dsp:cNvPr id="0" name=""/>
        <dsp:cNvSpPr/>
      </dsp:nvSpPr>
      <dsp:spPr>
        <a:xfrm>
          <a:off x="0" y="2045200"/>
          <a:ext cx="7761932" cy="623195"/>
        </a:xfrm>
        <a:prstGeom prst="roundRect">
          <a:avLst/>
        </a:prstGeom>
        <a:gradFill rotWithShape="0">
          <a:gsLst>
            <a:gs pos="0">
              <a:schemeClr val="accent4">
                <a:hueOff val="-1924711"/>
                <a:satOff val="77646"/>
                <a:lumOff val="-16276"/>
                <a:alphaOff val="0"/>
                <a:tint val="94000"/>
                <a:satMod val="180000"/>
                <a:lumMod val="98000"/>
              </a:schemeClr>
            </a:gs>
            <a:gs pos="100000">
              <a:schemeClr val="accent4">
                <a:hueOff val="-1924711"/>
                <a:satOff val="77646"/>
                <a:lumOff val="-16276"/>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Risk &amp; Impact Analysis</a:t>
          </a:r>
          <a:endParaRPr lang="en-AU" sz="3200" kern="1200" dirty="0"/>
        </a:p>
      </dsp:txBody>
      <dsp:txXfrm>
        <a:off x="30422" y="2075622"/>
        <a:ext cx="7701088" cy="562351"/>
      </dsp:txXfrm>
    </dsp:sp>
    <dsp:sp modelId="{72D3587D-E260-46DE-8CE3-C6EB37666FA5}">
      <dsp:nvSpPr>
        <dsp:cNvPr id="0" name=""/>
        <dsp:cNvSpPr/>
      </dsp:nvSpPr>
      <dsp:spPr>
        <a:xfrm>
          <a:off x="0" y="2981304"/>
          <a:ext cx="7761932" cy="1224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44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assesses the change record to determine whether it is truly an emergency change or should be </a:t>
          </a:r>
          <a:r>
            <a:rPr lang="en-AU" sz="2000" kern="1200" dirty="0" err="1" smtClean="0"/>
            <a:t>recategorized</a:t>
          </a:r>
          <a:r>
            <a:rPr lang="en-AU" sz="2000" kern="1200" dirty="0" smtClean="0"/>
            <a:t> as a normal change.</a:t>
          </a:r>
          <a:endParaRPr lang="en-AU" sz="2000" kern="1200" dirty="0"/>
        </a:p>
        <a:p>
          <a:pPr marL="228600" lvl="1" indent="-228600" algn="l" defTabSz="889000">
            <a:lnSpc>
              <a:spcPct val="90000"/>
            </a:lnSpc>
            <a:spcBef>
              <a:spcPct val="0"/>
            </a:spcBef>
            <a:spcAft>
              <a:spcPct val="20000"/>
            </a:spcAft>
            <a:buChar char="••"/>
          </a:pPr>
          <a:r>
            <a:rPr lang="en-AU" sz="2000" kern="1200" dirty="0" smtClean="0"/>
            <a:t>The Change Owner carries out risk &amp; impact Analysis</a:t>
          </a:r>
          <a:endParaRPr lang="en-AU" sz="2000" kern="1200" dirty="0"/>
        </a:p>
      </dsp:txBody>
      <dsp:txXfrm>
        <a:off x="0" y="2981304"/>
        <a:ext cx="7761932" cy="12242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DCDCE5-843C-49C5-B2D9-B9ABA6C21636}">
      <dsp:nvSpPr>
        <dsp:cNvPr id="0" name=""/>
        <dsp:cNvSpPr/>
      </dsp:nvSpPr>
      <dsp:spPr>
        <a:xfrm>
          <a:off x="0" y="4120"/>
          <a:ext cx="7747000" cy="778265"/>
        </a:xfrm>
        <a:prstGeom prst="roundRect">
          <a:avLst/>
        </a:prstGeom>
        <a:gradFill rotWithShape="0">
          <a:gsLst>
            <a:gs pos="0">
              <a:schemeClr val="accent4">
                <a:hueOff val="0"/>
                <a:satOff val="0"/>
                <a:lumOff val="0"/>
                <a:alphaOff val="0"/>
                <a:tint val="94000"/>
                <a:satMod val="180000"/>
                <a:lumMod val="98000"/>
              </a:schemeClr>
            </a:gs>
            <a:gs pos="100000">
              <a:schemeClr val="accent4">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ECAB Approval</a:t>
          </a:r>
          <a:endParaRPr lang="en-AU" sz="3200" kern="1200" dirty="0"/>
        </a:p>
      </dsp:txBody>
      <dsp:txXfrm>
        <a:off x="37992" y="42112"/>
        <a:ext cx="7671016" cy="702281"/>
      </dsp:txXfrm>
    </dsp:sp>
    <dsp:sp modelId="{5BC17422-B1DF-4EC4-A90A-1F15545E4190}">
      <dsp:nvSpPr>
        <dsp:cNvPr id="0" name=""/>
        <dsp:cNvSpPr/>
      </dsp:nvSpPr>
      <dsp:spPr>
        <a:xfrm>
          <a:off x="0" y="782385"/>
          <a:ext cx="7747000" cy="1244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The Change Owner convenes the Emergency Change Advisory Board members to authorise the change</a:t>
          </a:r>
          <a:endParaRPr lang="en-AU" sz="2000" kern="1200" dirty="0"/>
        </a:p>
        <a:p>
          <a:pPr marL="228600" lvl="1" indent="-228600" algn="l" defTabSz="889000">
            <a:lnSpc>
              <a:spcPct val="90000"/>
            </a:lnSpc>
            <a:spcBef>
              <a:spcPct val="0"/>
            </a:spcBef>
            <a:spcAft>
              <a:spcPct val="20000"/>
            </a:spcAft>
            <a:buChar char="••"/>
          </a:pPr>
          <a:r>
            <a:rPr lang="en-AU" sz="2000" kern="1200" dirty="0" smtClean="0"/>
            <a:t>Members of ECAB assess the change record and either approve or reject the change</a:t>
          </a:r>
          <a:endParaRPr lang="en-AU" sz="2000" kern="1200" dirty="0"/>
        </a:p>
      </dsp:txBody>
      <dsp:txXfrm>
        <a:off x="0" y="782385"/>
        <a:ext cx="7747000" cy="1244587"/>
      </dsp:txXfrm>
    </dsp:sp>
    <dsp:sp modelId="{D51AA9EB-BEBA-4FDC-A37B-6C6A78710854}">
      <dsp:nvSpPr>
        <dsp:cNvPr id="0" name=""/>
        <dsp:cNvSpPr/>
      </dsp:nvSpPr>
      <dsp:spPr>
        <a:xfrm>
          <a:off x="0" y="2026972"/>
          <a:ext cx="7747000" cy="770769"/>
        </a:xfrm>
        <a:prstGeom prst="roundRect">
          <a:avLst/>
        </a:prstGeom>
        <a:gradFill rotWithShape="0">
          <a:gsLst>
            <a:gs pos="0">
              <a:schemeClr val="accent4">
                <a:hueOff val="-1924711"/>
                <a:satOff val="77646"/>
                <a:lumOff val="-16276"/>
                <a:alphaOff val="0"/>
                <a:tint val="94000"/>
                <a:satMod val="180000"/>
                <a:lumMod val="98000"/>
              </a:schemeClr>
            </a:gs>
            <a:gs pos="100000">
              <a:schemeClr val="accent4">
                <a:hueOff val="-1924711"/>
                <a:satOff val="77646"/>
                <a:lumOff val="-16276"/>
                <a:alphaOff val="0"/>
                <a:satMod val="130000"/>
              </a:schemeClr>
            </a:gs>
          </a:gsLst>
          <a:lin ang="5160000" scaled="0"/>
        </a:gra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AU" sz="3200" kern="1200" dirty="0" smtClean="0"/>
            <a:t>Build &amp; Test</a:t>
          </a:r>
          <a:endParaRPr lang="en-AU" sz="3200" kern="1200" dirty="0"/>
        </a:p>
      </dsp:txBody>
      <dsp:txXfrm>
        <a:off x="37626" y="2064598"/>
        <a:ext cx="7671748" cy="695517"/>
      </dsp:txXfrm>
    </dsp:sp>
    <dsp:sp modelId="{6D4921EB-6893-439C-AB4F-241A4C0D79F8}">
      <dsp:nvSpPr>
        <dsp:cNvPr id="0" name=""/>
        <dsp:cNvSpPr/>
      </dsp:nvSpPr>
      <dsp:spPr>
        <a:xfrm>
          <a:off x="0" y="2797742"/>
          <a:ext cx="77470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9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AU" sz="2000" kern="1200" dirty="0" smtClean="0"/>
            <a:t>Change Owner designs the solution to implement the change</a:t>
          </a:r>
          <a:endParaRPr lang="en-AU" sz="2000" kern="1200" dirty="0"/>
        </a:p>
        <a:p>
          <a:pPr marL="228600" lvl="1" indent="-228600" algn="l" defTabSz="889000">
            <a:lnSpc>
              <a:spcPct val="90000"/>
            </a:lnSpc>
            <a:spcBef>
              <a:spcPct val="0"/>
            </a:spcBef>
            <a:spcAft>
              <a:spcPct val="20000"/>
            </a:spcAft>
            <a:buChar char="••"/>
          </a:pPr>
          <a:r>
            <a:rPr lang="en-AU" sz="2000" kern="1200" dirty="0" smtClean="0"/>
            <a:t>Change Owner coordinates build &amp; test activities if required.</a:t>
          </a:r>
          <a:endParaRPr lang="en-AU" sz="2000" kern="1200" dirty="0"/>
        </a:p>
        <a:p>
          <a:pPr marL="228600" lvl="1" indent="-228600" algn="l" defTabSz="889000">
            <a:lnSpc>
              <a:spcPct val="90000"/>
            </a:lnSpc>
            <a:spcBef>
              <a:spcPct val="0"/>
            </a:spcBef>
            <a:spcAft>
              <a:spcPct val="20000"/>
            </a:spcAft>
            <a:buChar char="••"/>
          </a:pPr>
          <a:r>
            <a:rPr lang="en-AU" sz="2000" kern="1200" dirty="0" smtClean="0"/>
            <a:t>Change Owner schedules the implementation.</a:t>
          </a:r>
          <a:endParaRPr lang="en-AU" sz="2000" kern="1200" dirty="0"/>
        </a:p>
      </dsp:txBody>
      <dsp:txXfrm>
        <a:off x="0" y="2797742"/>
        <a:ext cx="7747000" cy="10764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49466BF9-8698-4B7B-A2B8-90C695FB209D}" type="datetimeFigureOut">
              <a:rPr lang="en-AU" smtClean="0"/>
              <a:pPr/>
              <a:t>25/10/12</a:t>
            </a:fld>
            <a:endParaRPr lang="en-AU"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AU"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9F72AD6-2D39-479D-B635-B5373E428B96}" type="slidenum">
              <a:rPr lang="en-AU" smtClean="0"/>
              <a:pPr/>
              <a:t>‹#›</a:t>
            </a:fld>
            <a:endParaRPr lang="en-AU"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AU"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9F72AD6-2D39-479D-B635-B5373E428B96}" type="slidenum">
              <a:rPr lang="en-AU" smtClean="0"/>
              <a:pPr/>
              <a:t>‹#›</a:t>
            </a:fld>
            <a:endParaRPr lang="en-AU" dirty="0"/>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AU"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9F72AD6-2D39-479D-B635-B5373E428B96}" type="slidenum">
              <a:rPr lang="en-AU" smtClean="0"/>
              <a:pPr/>
              <a:t>‹#›</a:t>
            </a:fld>
            <a:endParaRPr lang="en-AU" dirty="0"/>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9F72AD6-2D39-479D-B635-B5373E428B96}" type="slidenum">
              <a:rPr lang="en-AU" smtClean="0"/>
              <a:pPr/>
              <a:t>‹#›</a:t>
            </a:fld>
            <a:endParaRPr lang="en-AU" dirty="0"/>
          </a:p>
        </p:txBody>
      </p:sp>
      <p:sp>
        <p:nvSpPr>
          <p:cNvPr id="11" name="Title 10"/>
          <p:cNvSpPr>
            <a:spLocks noGrp="1"/>
          </p:cNvSpPr>
          <p:nvPr>
            <p:ph type="title"/>
          </p:nvPr>
        </p:nvSpPr>
        <p:spPr/>
        <p:txBody>
          <a:bodyPr/>
          <a:lstStyle/>
          <a:p>
            <a:r>
              <a:rPr lang="en-AU"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AU"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9F72AD6-2D39-479D-B635-B5373E428B96}"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9F72AD6-2D39-479D-B635-B5373E428B96}" type="slidenum">
              <a:rPr lang="en-AU" smtClean="0"/>
              <a:pPr/>
              <a:t>‹#›</a:t>
            </a:fld>
            <a:endParaRPr lang="en-AU" dirty="0"/>
          </a:p>
        </p:txBody>
      </p:sp>
      <p:sp>
        <p:nvSpPr>
          <p:cNvPr id="12" name="Title 11"/>
          <p:cNvSpPr>
            <a:spLocks noGrp="1"/>
          </p:cNvSpPr>
          <p:nvPr>
            <p:ph type="title"/>
          </p:nvPr>
        </p:nvSpPr>
        <p:spPr/>
        <p:txBody>
          <a:bodyPr/>
          <a:lstStyle>
            <a:lvl1pPr>
              <a:defRPr>
                <a:solidFill>
                  <a:schemeClr val="tx2"/>
                </a:solidFill>
              </a:defRPr>
            </a:lvl1pPr>
          </a:lstStyle>
          <a:p>
            <a:r>
              <a:rPr lang="en-AU"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7" name="Date Placeholder 6"/>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D9F72AD6-2D39-479D-B635-B5373E428B96}" type="slidenum">
              <a:rPr lang="en-AU" smtClean="0"/>
              <a:pPr/>
              <a:t>‹#›</a:t>
            </a:fld>
            <a:endParaRPr lang="en-AU" dirty="0"/>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dirty="0"/>
          </a:p>
        </p:txBody>
      </p:sp>
      <p:sp>
        <p:nvSpPr>
          <p:cNvPr id="3" name="Date Placeholder 2"/>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D9F72AD6-2D39-479D-B635-B5373E428B96}" type="slidenum">
              <a:rPr lang="en-AU" smtClean="0"/>
              <a:pPr/>
              <a:t>‹#›</a:t>
            </a:fld>
            <a:endParaRPr lang="en-AU" dirty="0"/>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D9F72AD6-2D39-479D-B635-B5373E428B96}"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AU"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9F72AD6-2D39-479D-B635-B5373E428B96}"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AU"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49466BF9-8698-4B7B-A2B8-90C695FB209D}" type="datetimeFigureOut">
              <a:rPr lang="en-AU" smtClean="0"/>
              <a:pPr/>
              <a:t>25/10/12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9F72AD6-2D39-479D-B635-B5373E428B96}"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AU"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49466BF9-8698-4B7B-A2B8-90C695FB209D}" type="datetimeFigureOut">
              <a:rPr lang="en-AU" smtClean="0"/>
              <a:pPr/>
              <a:t>25/10/12</a:t>
            </a:fld>
            <a:endParaRPr lang="en-AU"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AU"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D9F72AD6-2D39-479D-B635-B5373E428B96}"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wmf"/><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25.wmf"/><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6.gif"/><Relationship Id="rId4" Type="http://schemas.openxmlformats.org/officeDocument/2006/relationships/image" Target="../media/image27.emf"/><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slideLayout" Target="../slideLayouts/slideLayout2.xml"/><Relationship Id="rId6" Type="http://schemas.openxmlformats.org/officeDocument/2006/relationships/image" Target="../media/image9.png"/><Relationship Id="rId1" Type="http://schemas.openxmlformats.org/officeDocument/2006/relationships/tags" Target="../tags/tag1.xml"/><Relationship Id="rId2" Type="http://schemas.openxmlformats.org/officeDocument/2006/relationships/tags" Target="../tags/tag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fost.org.au/Training/ServiceManager/BP4SM/" TargetMode="External"/><Relationship Id="rId3" Type="http://schemas.openxmlformats.org/officeDocument/2006/relationships/hyperlink" Target="mailto:gregb@ifost.org.a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Change Workflows</a:t>
            </a:r>
            <a:endParaRPr lang="en-US" dirty="0"/>
          </a:p>
        </p:txBody>
      </p:sp>
      <p:sp>
        <p:nvSpPr>
          <p:cNvPr id="3" name="Subtitle 2"/>
          <p:cNvSpPr>
            <a:spLocks noGrp="1"/>
          </p:cNvSpPr>
          <p:nvPr>
            <p:ph type="subTitle" idx="1"/>
          </p:nvPr>
        </p:nvSpPr>
        <p:spPr/>
        <p:txBody>
          <a:bodyPr>
            <a:normAutofit/>
          </a:bodyPr>
          <a:lstStyle/>
          <a:p>
            <a:endParaRPr lang="en-US" dirty="0" smtClean="0"/>
          </a:p>
          <a:p>
            <a:r>
              <a:rPr lang="en-US" dirty="0" smtClean="0"/>
              <a:t>Greg Baker (</a:t>
            </a:r>
            <a:r>
              <a:rPr lang="en-US" dirty="0" err="1" smtClean="0"/>
              <a:t>gregb@ifost.org.au</a:t>
            </a:r>
            <a:r>
              <a:rPr lang="en-US" dirty="0" smtClean="0"/>
              <a:t>)</a:t>
            </a:r>
            <a:endParaRPr lang="en-US" dirty="0"/>
          </a:p>
        </p:txBody>
      </p:sp>
      <p:pic>
        <p:nvPicPr>
          <p:cNvPr id="4" name="Picture 3"/>
          <p:cNvPicPr>
            <a:picLocks noChangeAspect="1"/>
          </p:cNvPicPr>
          <p:nvPr/>
        </p:nvPicPr>
        <p:blipFill>
          <a:blip r:embed="rId2"/>
          <a:stretch>
            <a:fillRect/>
          </a:stretch>
        </p:blipFill>
        <p:spPr>
          <a:xfrm>
            <a:off x="7637500" y="6044899"/>
            <a:ext cx="1117600" cy="393700"/>
          </a:xfrm>
          <a:prstGeom prst="rect">
            <a:avLst/>
          </a:prstGeom>
        </p:spPr>
      </p:pic>
    </p:spTree>
    <p:extLst>
      <p:ext uri="{BB962C8B-B14F-4D97-AF65-F5344CB8AC3E}">
        <p14:creationId xmlns:p14="http://schemas.microsoft.com/office/powerpoint/2010/main" val="303094551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AU" dirty="0" smtClean="0"/>
              <a:t>Open Service Manager.</a:t>
            </a:r>
          </a:p>
          <a:p>
            <a:r>
              <a:rPr lang="en-AU" dirty="0" smtClean="0"/>
              <a:t>Look for the Change Module.</a:t>
            </a:r>
          </a:p>
          <a:p>
            <a:r>
              <a:rPr lang="en-AU" dirty="0" smtClean="0"/>
              <a:t>Confirm that you have an item “Open New Change”</a:t>
            </a:r>
          </a:p>
          <a:p>
            <a:r>
              <a:rPr lang="en-AU" dirty="0" smtClean="0"/>
              <a:t>Depending on your role, you may be able to open:</a:t>
            </a:r>
          </a:p>
          <a:p>
            <a:pPr lvl="1"/>
            <a:r>
              <a:rPr lang="en-AU" dirty="0" smtClean="0"/>
              <a:t>Normal changes</a:t>
            </a:r>
          </a:p>
          <a:p>
            <a:pPr lvl="1"/>
            <a:r>
              <a:rPr lang="en-AU" dirty="0" smtClean="0"/>
              <a:t>Standard changes</a:t>
            </a:r>
          </a:p>
          <a:p>
            <a:pPr lvl="1"/>
            <a:r>
              <a:rPr lang="en-AU" dirty="0" smtClean="0"/>
              <a:t>Emergency changes</a:t>
            </a:r>
          </a:p>
          <a:p>
            <a:pPr lvl="1"/>
            <a:r>
              <a:rPr lang="en-AU" dirty="0" smtClean="0"/>
              <a:t>Releases</a:t>
            </a:r>
          </a:p>
          <a:p>
            <a:r>
              <a:rPr lang="en-AU" dirty="0" smtClean="0"/>
              <a:t>Choose one, and scroll down to see the workflow diagram.</a:t>
            </a:r>
          </a:p>
          <a:p>
            <a:endParaRPr lang="en-AU" dirty="0" smtClean="0"/>
          </a:p>
          <a:p>
            <a:pPr>
              <a:buNone/>
            </a:pPr>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Student Exercise</a:t>
            </a:r>
            <a:endParaRPr lang="en-AU" dirty="0">
              <a:solidFill>
                <a:schemeClr val="tx2"/>
              </a:solidFill>
              <a:latin typeface="Comic Sans MS" pitchFamily="66" charset="0"/>
            </a:endParaRPr>
          </a:p>
        </p:txBody>
      </p:sp>
    </p:spTree>
    <p:extLst>
      <p:ext uri="{BB962C8B-B14F-4D97-AF65-F5344CB8AC3E}">
        <p14:creationId xmlns:p14="http://schemas.microsoft.com/office/powerpoint/2010/main" val="325689196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AU" dirty="0" smtClean="0"/>
              <a:t>Roles</a:t>
            </a:r>
            <a:endParaRPr lang="en-AU" dirty="0"/>
          </a:p>
        </p:txBody>
      </p:sp>
    </p:spTree>
    <p:extLst>
      <p:ext uri="{BB962C8B-B14F-4D97-AF65-F5344CB8AC3E}">
        <p14:creationId xmlns:p14="http://schemas.microsoft.com/office/powerpoint/2010/main" val="21147744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AU" sz="2800" dirty="0" smtClean="0"/>
              <a:t>There are a number of different Roles within the change management process</a:t>
            </a:r>
          </a:p>
          <a:p>
            <a:pPr>
              <a:buNone/>
            </a:pPr>
            <a:endParaRPr lang="en-AU" sz="2800" dirty="0" smtClean="0">
              <a:solidFill>
                <a:schemeClr val="accent2">
                  <a:lumMod val="75000"/>
                </a:schemeClr>
              </a:solidFill>
            </a:endParaRPr>
          </a:p>
          <a:p>
            <a:pPr>
              <a:buNone/>
            </a:pPr>
            <a:r>
              <a:rPr lang="en-AU" sz="2800" dirty="0" smtClean="0">
                <a:solidFill>
                  <a:schemeClr val="accent2">
                    <a:lumMod val="75000"/>
                  </a:schemeClr>
                </a:solidFill>
              </a:rPr>
              <a:t>Change Requester/Change Initiator: </a:t>
            </a:r>
          </a:p>
          <a:p>
            <a:pPr>
              <a:spcAft>
                <a:spcPts val="1200"/>
              </a:spcAft>
              <a:buFont typeface="Wingdings" pitchFamily="2" charset="2"/>
              <a:buChar char="Ø"/>
            </a:pPr>
            <a:r>
              <a:rPr lang="en-AU" sz="2800" dirty="0" smtClean="0"/>
              <a:t>the person who registers the change</a:t>
            </a:r>
          </a:p>
          <a:p>
            <a:pPr>
              <a:spcAft>
                <a:spcPts val="1200"/>
              </a:spcAft>
              <a:buNone/>
            </a:pPr>
            <a:endParaRPr lang="en-AU" sz="2400" dirty="0" smtClean="0"/>
          </a:p>
          <a:p>
            <a:pPr>
              <a:spcAft>
                <a:spcPts val="1200"/>
              </a:spcAft>
              <a:buFont typeface="Wingdings" pitchFamily="2" charset="2"/>
              <a:buChar char="Ø"/>
            </a:pPr>
            <a:endParaRPr lang="en-AU" sz="2400" dirty="0" smtClean="0"/>
          </a:p>
          <a:p>
            <a:endParaRPr lang="en-AU" sz="2400" dirty="0" smtClean="0"/>
          </a:p>
          <a:p>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Change Roles</a:t>
            </a:r>
            <a:endParaRPr lang="en-AU" dirty="0">
              <a:solidFill>
                <a:schemeClr val="tx2"/>
              </a:solidFill>
              <a:latin typeface="Comic Sans MS" pitchFamily="66" charset="0"/>
            </a:endParaRPr>
          </a:p>
        </p:txBody>
      </p:sp>
      <p:pic>
        <p:nvPicPr>
          <p:cNvPr id="5" name="Picture 2"/>
          <p:cNvPicPr>
            <a:picLocks noChangeAspect="1" noChangeArrowheads="1"/>
          </p:cNvPicPr>
          <p:nvPr/>
        </p:nvPicPr>
        <p:blipFill>
          <a:blip r:embed="rId2" cstate="print"/>
          <a:srcRect/>
          <a:stretch>
            <a:fillRect/>
          </a:stretch>
        </p:blipFill>
        <p:spPr bwMode="auto">
          <a:xfrm>
            <a:off x="5580112" y="4797152"/>
            <a:ext cx="2552328" cy="1708844"/>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spcAft>
                <a:spcPts val="1200"/>
              </a:spcAft>
              <a:buNone/>
            </a:pPr>
            <a:r>
              <a:rPr lang="en-AU" dirty="0" smtClean="0">
                <a:solidFill>
                  <a:schemeClr val="accent2">
                    <a:lumMod val="75000"/>
                  </a:schemeClr>
                </a:solidFill>
              </a:rPr>
              <a:t>Change Owner:</a:t>
            </a:r>
          </a:p>
          <a:p>
            <a:pPr>
              <a:spcAft>
                <a:spcPts val="1200"/>
              </a:spcAft>
              <a:buFont typeface="Wingdings" pitchFamily="2" charset="2"/>
              <a:buChar char="Ø"/>
            </a:pPr>
            <a:r>
              <a:rPr lang="en-AU" dirty="0" smtClean="0"/>
              <a:t>Usually the person most  involved with the change.</a:t>
            </a:r>
          </a:p>
          <a:p>
            <a:pPr>
              <a:spcAft>
                <a:spcPts val="1200"/>
              </a:spcAft>
              <a:buFont typeface="Wingdings" pitchFamily="2" charset="2"/>
              <a:buChar char="Ø"/>
            </a:pPr>
            <a:r>
              <a:rPr lang="en-AU" dirty="0" smtClean="0"/>
              <a:t>Validates, prioritises and categorizes the change, including risk &amp; impact analysis.</a:t>
            </a:r>
          </a:p>
          <a:p>
            <a:pPr>
              <a:spcAft>
                <a:spcPts val="1200"/>
              </a:spcAft>
              <a:buFont typeface="Wingdings" pitchFamily="2" charset="2"/>
              <a:buChar char="Ø"/>
            </a:pPr>
            <a:r>
              <a:rPr lang="en-AU" dirty="0" smtClean="0"/>
              <a:t>Plans &amp; schedules the change.</a:t>
            </a:r>
          </a:p>
          <a:p>
            <a:pPr>
              <a:spcAft>
                <a:spcPts val="1200"/>
              </a:spcAft>
              <a:buFont typeface="Wingdings" pitchFamily="2" charset="2"/>
              <a:buChar char="Ø"/>
            </a:pPr>
            <a:r>
              <a:rPr lang="en-AU" dirty="0" smtClean="0"/>
              <a:t>Coordinates build and test procedures.</a:t>
            </a:r>
          </a:p>
          <a:p>
            <a:pPr>
              <a:spcAft>
                <a:spcPts val="1200"/>
              </a:spcAft>
              <a:buFont typeface="Wingdings" pitchFamily="2" charset="2"/>
              <a:buChar char="Ø"/>
            </a:pPr>
            <a:r>
              <a:rPr lang="en-AU" dirty="0" smtClean="0"/>
              <a:t>Coordinates change implementation.</a:t>
            </a:r>
          </a:p>
          <a:p>
            <a:pPr>
              <a:spcAft>
                <a:spcPts val="1200"/>
              </a:spcAft>
              <a:buFont typeface="Wingdings" pitchFamily="2" charset="2"/>
              <a:buChar char="Ø"/>
            </a:pPr>
            <a:r>
              <a:rPr lang="en-AU" dirty="0" smtClean="0"/>
              <a:t>Involved in Post Implementation Review.</a:t>
            </a:r>
          </a:p>
          <a:p>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Change Roles (2)</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7745505" cy="4421013"/>
          </a:xfrm>
        </p:spPr>
        <p:txBody>
          <a:bodyPr>
            <a:normAutofit fontScale="47500" lnSpcReduction="20000"/>
          </a:bodyPr>
          <a:lstStyle/>
          <a:p>
            <a:pPr>
              <a:spcAft>
                <a:spcPts val="1200"/>
              </a:spcAft>
              <a:buNone/>
            </a:pPr>
            <a:r>
              <a:rPr lang="en-AU" sz="4300" dirty="0" smtClean="0">
                <a:solidFill>
                  <a:schemeClr val="accent2">
                    <a:lumMod val="75000"/>
                  </a:schemeClr>
                </a:solidFill>
              </a:rPr>
              <a:t>Change Coordinator:</a:t>
            </a:r>
          </a:p>
          <a:p>
            <a:pPr>
              <a:spcAft>
                <a:spcPts val="1200"/>
              </a:spcAft>
              <a:buFont typeface="Wingdings" pitchFamily="2" charset="2"/>
              <a:buChar char="Ø"/>
            </a:pPr>
            <a:r>
              <a:rPr lang="en-AU" sz="4000" dirty="0" smtClean="0"/>
              <a:t>In some cases this role is the same as the Change Owner.  In other cases the Change Coordinator does the high level assessment and assigns the details of the change to a Change Owner</a:t>
            </a:r>
          </a:p>
          <a:p>
            <a:pPr>
              <a:spcAft>
                <a:spcPts val="1200"/>
              </a:spcAft>
              <a:buFont typeface="Wingdings" pitchFamily="2" charset="2"/>
              <a:buChar char="Ø"/>
            </a:pPr>
            <a:r>
              <a:rPr lang="en-AU" sz="4000" dirty="0" smtClean="0"/>
              <a:t>Registers the change and assigns a Change Owner.</a:t>
            </a:r>
          </a:p>
          <a:p>
            <a:pPr>
              <a:spcAft>
                <a:spcPts val="1200"/>
              </a:spcAft>
              <a:buFont typeface="Wingdings" pitchFamily="2" charset="2"/>
              <a:buChar char="Ø"/>
            </a:pPr>
            <a:r>
              <a:rPr lang="en-AU" sz="4000" dirty="0" smtClean="0"/>
              <a:t>Responsible for coordinating the change.</a:t>
            </a:r>
          </a:p>
          <a:p>
            <a:pPr>
              <a:spcAft>
                <a:spcPts val="1200"/>
              </a:spcAft>
              <a:buFont typeface="Wingdings" pitchFamily="2" charset="2"/>
              <a:buChar char="Ø"/>
            </a:pPr>
            <a:r>
              <a:rPr lang="en-AU" sz="4000" dirty="0" smtClean="0"/>
              <a:t>Schedules the change</a:t>
            </a:r>
          </a:p>
          <a:p>
            <a:pPr>
              <a:spcAft>
                <a:spcPts val="1200"/>
              </a:spcAft>
              <a:buFont typeface="Wingdings" pitchFamily="2" charset="2"/>
              <a:buChar char="Ø"/>
            </a:pPr>
            <a:r>
              <a:rPr lang="en-AU" sz="4000" dirty="0" smtClean="0"/>
              <a:t>Coordinates risk and impact analysis.</a:t>
            </a:r>
          </a:p>
          <a:p>
            <a:pPr>
              <a:spcAft>
                <a:spcPts val="1200"/>
              </a:spcAft>
              <a:buFont typeface="Wingdings" pitchFamily="2" charset="2"/>
              <a:buChar char="Ø"/>
            </a:pPr>
            <a:r>
              <a:rPr lang="en-AU" sz="4000" dirty="0" smtClean="0"/>
              <a:t>Verifies successful build, test &amp; implementation.</a:t>
            </a:r>
          </a:p>
          <a:p>
            <a:pPr>
              <a:spcAft>
                <a:spcPts val="1200"/>
              </a:spcAft>
              <a:buFont typeface="Wingdings" pitchFamily="2" charset="2"/>
              <a:buChar char="Ø"/>
            </a:pPr>
            <a:r>
              <a:rPr lang="en-AU" sz="4000" dirty="0" smtClean="0"/>
              <a:t>Involved in post implementation </a:t>
            </a:r>
            <a:r>
              <a:rPr lang="en-AU" sz="4000" dirty="0" smtClean="0"/>
              <a:t>review</a:t>
            </a:r>
            <a:endParaRPr lang="en-AU" sz="4000" dirty="0" smtClean="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Change Roles  (3)</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dirty="0" smtClean="0">
                <a:solidFill>
                  <a:schemeClr val="accent2">
                    <a:lumMod val="50000"/>
                  </a:schemeClr>
                </a:solidFill>
              </a:rPr>
              <a:t>Change Manager</a:t>
            </a:r>
          </a:p>
          <a:p>
            <a:pPr>
              <a:buFont typeface="Wingdings" pitchFamily="2" charset="2"/>
              <a:buChar char="Ø"/>
            </a:pPr>
            <a:r>
              <a:rPr lang="en-AU" dirty="0" smtClean="0"/>
              <a:t>Determines approval requirements</a:t>
            </a:r>
          </a:p>
          <a:p>
            <a:pPr>
              <a:buFont typeface="Wingdings" pitchFamily="2" charset="2"/>
              <a:buChar char="Ø"/>
            </a:pPr>
            <a:r>
              <a:rPr lang="en-AU" dirty="0" smtClean="0"/>
              <a:t>Involved in post implementation review.</a:t>
            </a:r>
          </a:p>
          <a:p>
            <a:pPr>
              <a:buFont typeface="Wingdings" pitchFamily="2" charset="2"/>
              <a:buChar char="Ø"/>
            </a:pPr>
            <a:r>
              <a:rPr lang="en-AU" dirty="0" smtClean="0"/>
              <a:t>Coordinates emergency change handling.</a:t>
            </a:r>
          </a:p>
          <a:p>
            <a:pPr>
              <a:buFont typeface="Wingdings" pitchFamily="2" charset="2"/>
              <a:buChar char="Ø"/>
            </a:pPr>
            <a:endParaRPr lang="en-AU" dirty="0" smtClean="0"/>
          </a:p>
          <a:p>
            <a:pPr>
              <a:buNone/>
            </a:pPr>
            <a:r>
              <a:rPr lang="en-AU" dirty="0" smtClean="0">
                <a:solidFill>
                  <a:schemeClr val="accent2">
                    <a:lumMod val="50000"/>
                  </a:schemeClr>
                </a:solidFill>
              </a:rPr>
              <a:t>Change Approver</a:t>
            </a:r>
          </a:p>
          <a:p>
            <a:pPr>
              <a:buFont typeface="Wingdings" pitchFamily="2" charset="2"/>
              <a:buChar char="Ø"/>
            </a:pPr>
            <a:r>
              <a:rPr lang="en-AU" dirty="0" smtClean="0"/>
              <a:t>Approves or rejects a change  </a:t>
            </a:r>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Change Roles (4)</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dirty="0" smtClean="0">
                <a:solidFill>
                  <a:schemeClr val="accent2">
                    <a:lumMod val="50000"/>
                  </a:schemeClr>
                </a:solidFill>
              </a:rPr>
              <a:t>CAB: Change Advisory Board</a:t>
            </a:r>
          </a:p>
          <a:p>
            <a:pPr>
              <a:buFont typeface="Wingdings" pitchFamily="2" charset="2"/>
              <a:buChar char="Ø"/>
            </a:pPr>
            <a:r>
              <a:rPr lang="en-AU" dirty="0" smtClean="0"/>
              <a:t>The group  of Change Approvers.  Can have 1 or many members</a:t>
            </a:r>
          </a:p>
          <a:p>
            <a:pPr>
              <a:buFont typeface="Wingdings" pitchFamily="2" charset="2"/>
              <a:buChar char="Ø"/>
            </a:pPr>
            <a:r>
              <a:rPr lang="en-AU" dirty="0" smtClean="0"/>
              <a:t>TCAB: Technical CAB</a:t>
            </a:r>
          </a:p>
          <a:p>
            <a:pPr>
              <a:buFont typeface="Wingdings" pitchFamily="2" charset="2"/>
              <a:buChar char="Ø"/>
            </a:pPr>
            <a:r>
              <a:rPr lang="en-AU" dirty="0" smtClean="0"/>
              <a:t>DCAB: Deployment CAB</a:t>
            </a:r>
          </a:p>
          <a:p>
            <a:pPr>
              <a:buFont typeface="Wingdings" pitchFamily="2" charset="2"/>
              <a:buChar char="Ø"/>
            </a:pPr>
            <a:r>
              <a:rPr lang="en-AU" dirty="0" smtClean="0"/>
              <a:t>ECAB: Emergency CAB</a:t>
            </a:r>
          </a:p>
          <a:p>
            <a:pPr>
              <a:buNone/>
            </a:pPr>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Change Roles (5)</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92896"/>
            <a:ext cx="8229600" cy="3960440"/>
          </a:xfrm>
        </p:spPr>
        <p:txBody>
          <a:bodyPr>
            <a:normAutofit/>
          </a:bodyPr>
          <a:lstStyle/>
          <a:p>
            <a:pPr>
              <a:spcAft>
                <a:spcPts val="3600"/>
              </a:spcAft>
              <a:buFont typeface="Wingdings" pitchFamily="2" charset="2"/>
              <a:buChar char="v"/>
            </a:pPr>
            <a:r>
              <a:rPr lang="en-AU" dirty="0" smtClean="0"/>
              <a:t>Are these roles currently defined in your organisation?</a:t>
            </a:r>
          </a:p>
          <a:p>
            <a:pPr>
              <a:spcAft>
                <a:spcPts val="3600"/>
              </a:spcAft>
              <a:buFont typeface="Wingdings" pitchFamily="2" charset="2"/>
              <a:buChar char="v"/>
            </a:pPr>
            <a:r>
              <a:rPr lang="en-AU" dirty="0" smtClean="0"/>
              <a:t>Do you know who would play which role in your organisation?</a:t>
            </a:r>
          </a:p>
          <a:p>
            <a:pPr>
              <a:buFont typeface="Wingdings" pitchFamily="2" charset="2"/>
              <a:buChar char="v"/>
            </a:pPr>
            <a:r>
              <a:rPr lang="en-AU" dirty="0" smtClean="0"/>
              <a:t>It is quite common for the same person to perform a number of roles.  </a:t>
            </a:r>
            <a:r>
              <a:rPr lang="en-AU" dirty="0" smtClean="0"/>
              <a:t>E.</a:t>
            </a:r>
            <a:r>
              <a:rPr lang="en-AU" dirty="0" smtClean="0"/>
              <a:t>g</a:t>
            </a:r>
            <a:r>
              <a:rPr lang="en-AU" dirty="0" smtClean="0"/>
              <a:t>. The Change Requestor and the Change Owner may be the same person. </a:t>
            </a:r>
            <a:r>
              <a:rPr lang="en-AU" dirty="0" smtClean="0"/>
              <a:t>What </a:t>
            </a:r>
            <a:r>
              <a:rPr lang="en-AU" dirty="0" smtClean="0"/>
              <a:t>roles do you think shouldn’t be performed by the same person?</a:t>
            </a:r>
          </a:p>
          <a:p>
            <a:endParaRPr lang="en-AU" dirty="0" smtClean="0"/>
          </a:p>
          <a:p>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Discussion</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AU" dirty="0" smtClean="0"/>
              <a:t>Standard Change Library</a:t>
            </a:r>
            <a:endParaRPr lang="en-AU" dirty="0"/>
          </a:p>
        </p:txBody>
      </p:sp>
    </p:spTree>
    <p:extLst>
      <p:ext uri="{BB962C8B-B14F-4D97-AF65-F5344CB8AC3E}">
        <p14:creationId xmlns:p14="http://schemas.microsoft.com/office/powerpoint/2010/main" val="181763470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93096"/>
            <a:ext cx="8229600" cy="2376264"/>
          </a:xfrm>
        </p:spPr>
        <p:txBody>
          <a:bodyPr>
            <a:normAutofit fontScale="92500" lnSpcReduction="10000"/>
          </a:bodyPr>
          <a:lstStyle/>
          <a:p>
            <a:pPr algn="r"/>
            <a:r>
              <a:rPr lang="en-AU" dirty="0" smtClean="0"/>
              <a:t>Pre-approved</a:t>
            </a:r>
          </a:p>
          <a:p>
            <a:pPr algn="r"/>
            <a:r>
              <a:rPr lang="en-AU" dirty="0" smtClean="0"/>
              <a:t>L</a:t>
            </a:r>
            <a:r>
              <a:rPr lang="en-AU" sz="2400" dirty="0" smtClean="0"/>
              <a:t>ow risk</a:t>
            </a:r>
            <a:endParaRPr lang="en-AU" dirty="0"/>
          </a:p>
          <a:p>
            <a:pPr algn="r"/>
            <a:r>
              <a:rPr lang="en-AU" sz="2400" dirty="0" smtClean="0"/>
              <a:t>Common</a:t>
            </a:r>
          </a:p>
          <a:p>
            <a:pPr algn="r"/>
            <a:r>
              <a:rPr lang="en-AU" dirty="0"/>
              <a:t>F</a:t>
            </a:r>
            <a:r>
              <a:rPr lang="en-AU" sz="2400" dirty="0" smtClean="0"/>
              <a:t>ollows </a:t>
            </a:r>
            <a:r>
              <a:rPr lang="en-AU" sz="2400" dirty="0" smtClean="0"/>
              <a:t>a standard </a:t>
            </a:r>
            <a:r>
              <a:rPr lang="en-AU" sz="2400" dirty="0" smtClean="0"/>
              <a:t>procedure</a:t>
            </a:r>
          </a:p>
          <a:p>
            <a:pPr algn="r"/>
            <a:r>
              <a:rPr lang="en-AU" dirty="0" smtClean="0"/>
              <a:t>Has no outage; or the outage does not require approval</a:t>
            </a:r>
            <a:endParaRPr lang="en-AU" sz="2400" dirty="0" smtClean="0"/>
          </a:p>
          <a:p>
            <a:pPr algn="r"/>
            <a:r>
              <a:rPr lang="en-AU" b="1" dirty="0" smtClean="0"/>
              <a:t>= Has an entry in the standard change library</a:t>
            </a:r>
            <a:endParaRPr lang="en-AU" sz="2400" b="1" dirty="0" smtClean="0"/>
          </a:p>
          <a:p>
            <a:endParaRPr lang="en-AU" sz="2400" dirty="0" smtClean="0"/>
          </a:p>
          <a:p>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A Standard Change is…</a:t>
            </a:r>
            <a:endParaRPr lang="en-AU" dirty="0">
              <a:solidFill>
                <a:schemeClr val="tx2"/>
              </a:solidFill>
              <a:latin typeface="Comic Sans MS" pitchFamily="66" charset="0"/>
            </a:endParaRPr>
          </a:p>
        </p:txBody>
      </p:sp>
      <p:pic>
        <p:nvPicPr>
          <p:cNvPr id="4" name="Picture 2"/>
          <p:cNvPicPr>
            <a:picLocks noChangeAspect="1" noChangeArrowheads="1"/>
          </p:cNvPicPr>
          <p:nvPr/>
        </p:nvPicPr>
        <p:blipFill>
          <a:blip r:embed="rId2" cstate="print"/>
          <a:srcRect/>
          <a:stretch>
            <a:fillRect/>
          </a:stretch>
        </p:blipFill>
        <p:spPr bwMode="auto">
          <a:xfrm>
            <a:off x="467544" y="2311276"/>
            <a:ext cx="8229600" cy="16937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AU" dirty="0" smtClean="0"/>
              <a:t>Introduction</a:t>
            </a:r>
            <a:endParaRPr lang="en-AU" dirty="0"/>
          </a:p>
        </p:txBody>
      </p:sp>
    </p:spTree>
    <p:extLst>
      <p:ext uri="{BB962C8B-B14F-4D97-AF65-F5344CB8AC3E}">
        <p14:creationId xmlns:p14="http://schemas.microsoft.com/office/powerpoint/2010/main" val="7301324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Visible only to trusted change management staff</a:t>
            </a:r>
          </a:p>
          <a:p>
            <a:r>
              <a:rPr lang="en-AU" dirty="0" smtClean="0"/>
              <a:t>Can be created:</a:t>
            </a:r>
          </a:p>
          <a:p>
            <a:pPr lvl="1"/>
            <a:r>
              <a:rPr lang="en-AU" dirty="0" smtClean="0"/>
              <a:t>Manually (fill in all fields)</a:t>
            </a:r>
          </a:p>
          <a:p>
            <a:pPr lvl="1"/>
            <a:r>
              <a:rPr lang="en-AU" dirty="0" smtClean="0"/>
              <a:t>Using a button on the final phase of a Normal change – “Promote to Standard Change”</a:t>
            </a:r>
          </a:p>
          <a:p>
            <a:endParaRPr lang="en-AU" dirty="0" smtClean="0"/>
          </a:p>
          <a:p>
            <a:r>
              <a:rPr lang="en-AU" dirty="0" smtClean="0"/>
              <a:t>When </a:t>
            </a:r>
            <a:r>
              <a:rPr lang="en-AU" dirty="0"/>
              <a:t>a standard change is </a:t>
            </a:r>
            <a:r>
              <a:rPr lang="en-AU" dirty="0" smtClean="0"/>
              <a:t>opened, any fields from the library item are </a:t>
            </a:r>
            <a:r>
              <a:rPr lang="en-AU" dirty="0"/>
              <a:t>automatically </a:t>
            </a:r>
            <a:r>
              <a:rPr lang="en-AU" dirty="0" smtClean="0"/>
              <a:t>populated into the change. </a:t>
            </a:r>
            <a:endParaRPr lang="en-AU" dirty="0"/>
          </a:p>
          <a:p>
            <a:endParaRPr lang="en-US" dirty="0"/>
          </a:p>
        </p:txBody>
      </p:sp>
      <p:sp>
        <p:nvSpPr>
          <p:cNvPr id="3" name="Title 2"/>
          <p:cNvSpPr>
            <a:spLocks noGrp="1"/>
          </p:cNvSpPr>
          <p:nvPr>
            <p:ph type="title"/>
          </p:nvPr>
        </p:nvSpPr>
        <p:spPr/>
        <p:txBody>
          <a:bodyPr/>
          <a:lstStyle/>
          <a:p>
            <a:r>
              <a:rPr lang="en-US" sz="4800" dirty="0" smtClean="0"/>
              <a:t>Standard Change Library</a:t>
            </a:r>
            <a:endParaRPr lang="en-US" sz="4800" dirty="0"/>
          </a:p>
        </p:txBody>
      </p:sp>
    </p:spTree>
    <p:extLst>
      <p:ext uri="{BB962C8B-B14F-4D97-AF65-F5344CB8AC3E}">
        <p14:creationId xmlns:p14="http://schemas.microsoft.com/office/powerpoint/2010/main" val="2475604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you have access to “Standard Change Library” on your system, look to see what entries are there.</a:t>
            </a:r>
          </a:p>
          <a:p>
            <a:r>
              <a:rPr lang="en-US" dirty="0" smtClean="0"/>
              <a:t>If not, in the change module, find “Open New Change”. If you are prompted for a category, choose “Standard”. Look for the field where you can select from the change library.</a:t>
            </a:r>
            <a:endParaRPr lang="en-US" dirty="0"/>
          </a:p>
        </p:txBody>
      </p:sp>
      <p:sp>
        <p:nvSpPr>
          <p:cNvPr id="3" name="Title 2"/>
          <p:cNvSpPr>
            <a:spLocks noGrp="1"/>
          </p:cNvSpPr>
          <p:nvPr>
            <p:ph type="title"/>
          </p:nvPr>
        </p:nvSpPr>
        <p:spPr/>
        <p:txBody>
          <a:bodyPr/>
          <a:lstStyle/>
          <a:p>
            <a:r>
              <a:rPr lang="en-US" dirty="0" smtClean="0"/>
              <a:t>Exercise</a:t>
            </a:r>
            <a:endParaRPr lang="en-US" dirty="0"/>
          </a:p>
        </p:txBody>
      </p:sp>
    </p:spTree>
    <p:extLst>
      <p:ext uri="{BB962C8B-B14F-4D97-AF65-F5344CB8AC3E}">
        <p14:creationId xmlns:p14="http://schemas.microsoft.com/office/powerpoint/2010/main" val="127497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AU" dirty="0" smtClean="0"/>
              <a:t>Standard Changes</a:t>
            </a:r>
            <a:endParaRPr lang="en-AU" dirty="0"/>
          </a:p>
        </p:txBody>
      </p:sp>
    </p:spTree>
    <p:extLst>
      <p:ext uri="{BB962C8B-B14F-4D97-AF65-F5344CB8AC3E}">
        <p14:creationId xmlns:p14="http://schemas.microsoft.com/office/powerpoint/2010/main" val="14065784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46565449"/>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800" dirty="0" smtClean="0">
                <a:solidFill>
                  <a:schemeClr val="tx2"/>
                </a:solidFill>
                <a:latin typeface="Comic Sans MS" pitchFamily="66" charset="0"/>
              </a:rPr>
              <a:t>Standard Change Phases</a:t>
            </a:r>
            <a:endParaRPr lang="en-AU" sz="4800"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43410700"/>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400" dirty="0" smtClean="0">
                <a:solidFill>
                  <a:schemeClr val="tx2"/>
                </a:solidFill>
                <a:latin typeface="Comic Sans MS" pitchFamily="66" charset="0"/>
              </a:rPr>
              <a:t>Standard Change Phases  (2)</a:t>
            </a:r>
            <a:endParaRPr lang="en-AU" sz="4400" dirty="0">
              <a:solidFill>
                <a:schemeClr val="tx2"/>
              </a:solidFill>
              <a:latin typeface="Comic Sans MS" pitchFamily="66" charset="0"/>
            </a:endParaRPr>
          </a:p>
        </p:txBody>
      </p:sp>
      <p:pic>
        <p:nvPicPr>
          <p:cNvPr id="5" name="Picture 2" descr="undefined"/>
          <p:cNvPicPr>
            <a:picLocks noChangeAspect="1" noChangeArrowheads="1"/>
          </p:cNvPicPr>
          <p:nvPr/>
        </p:nvPicPr>
        <p:blipFill>
          <a:blip r:embed="rId7" cstate="print"/>
          <a:srcRect t="9304" b="23238"/>
          <a:stretch>
            <a:fillRect/>
          </a:stretch>
        </p:blipFill>
        <p:spPr bwMode="auto">
          <a:xfrm>
            <a:off x="4716016" y="4221088"/>
            <a:ext cx="3095626" cy="208823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1827690"/>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400" dirty="0" smtClean="0">
                <a:solidFill>
                  <a:schemeClr val="tx2"/>
                </a:solidFill>
                <a:latin typeface="Comic Sans MS" pitchFamily="66" charset="0"/>
              </a:rPr>
              <a:t>Standard Change Phases (3)</a:t>
            </a:r>
            <a:endParaRPr lang="en-AU" sz="4400" dirty="0">
              <a:solidFill>
                <a:schemeClr val="tx2"/>
              </a:solidFill>
              <a:latin typeface="Comic Sans MS" pitchFamily="66" charset="0"/>
            </a:endParaRPr>
          </a:p>
        </p:txBody>
      </p:sp>
      <p:grpSp>
        <p:nvGrpSpPr>
          <p:cNvPr id="5" name="Group 3"/>
          <p:cNvGrpSpPr>
            <a:grpSpLocks/>
          </p:cNvGrpSpPr>
          <p:nvPr/>
        </p:nvGrpSpPr>
        <p:grpSpPr bwMode="auto">
          <a:xfrm>
            <a:off x="6259587" y="4869160"/>
            <a:ext cx="1912813" cy="1886521"/>
            <a:chOff x="1632" y="1248"/>
            <a:chExt cx="2682" cy="2286"/>
          </a:xfrm>
        </p:grpSpPr>
        <p:sp>
          <p:nvSpPr>
            <p:cNvPr id="6"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vert="horz" wrap="square" lIns="91440" tIns="45720" rIns="91440" bIns="45720" numCol="1" anchor="t" anchorCtr="0" compatLnSpc="1">
              <a:prstTxWarp prst="textNoShape">
                <a:avLst/>
              </a:prstTxWarp>
              <a:flatTx/>
            </a:bodyPr>
            <a:lstStyle/>
            <a:p>
              <a:endParaRPr lang="en-AU"/>
            </a:p>
          </p:txBody>
        </p:sp>
        <p:sp>
          <p:nvSpPr>
            <p:cNvPr id="7" name="AutoShape 5"/>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vert="horz" wrap="square" lIns="91440" tIns="45720" rIns="91440" bIns="45720" numCol="1" anchor="t" anchorCtr="0" compatLnSpc="1">
              <a:prstTxWarp prst="textNoShape">
                <a:avLst/>
              </a:prstTxWarp>
              <a:flatTx/>
            </a:bodyPr>
            <a:lstStyle/>
            <a:p>
              <a:endParaRPr lang="en-AU"/>
            </a:p>
          </p:txBody>
        </p:sp>
        <p:sp>
          <p:nvSpPr>
            <p:cNvPr id="8" name="AutoShape 6"/>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vert="horz" wrap="square" lIns="91440" tIns="45720" rIns="91440" bIns="45720" numCol="1" anchor="t" anchorCtr="0" compatLnSpc="1">
              <a:prstTxWarp prst="textNoShape">
                <a:avLst/>
              </a:prstTxWarp>
              <a:flatTx/>
            </a:bodyPr>
            <a:lstStyle/>
            <a:p>
              <a:endParaRPr lang="en-AU"/>
            </a:p>
          </p:txBody>
        </p:sp>
      </p:gr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Raise a standard change!</a:t>
            </a:r>
            <a:endParaRPr lang="en-US" dirty="0"/>
          </a:p>
        </p:txBody>
      </p:sp>
      <p:sp>
        <p:nvSpPr>
          <p:cNvPr id="3" name="Title 2"/>
          <p:cNvSpPr>
            <a:spLocks noGrp="1"/>
          </p:cNvSpPr>
          <p:nvPr>
            <p:ph type="title"/>
          </p:nvPr>
        </p:nvSpPr>
        <p:spPr/>
        <p:txBody>
          <a:bodyPr/>
          <a:lstStyle/>
          <a:p>
            <a:r>
              <a:rPr lang="en-US" dirty="0" smtClean="0"/>
              <a:t>Exercise</a:t>
            </a:r>
            <a:endParaRPr lang="en-US" dirty="0"/>
          </a:p>
        </p:txBody>
      </p:sp>
    </p:spTree>
    <p:extLst>
      <p:ext uri="{BB962C8B-B14F-4D97-AF65-F5344CB8AC3E}">
        <p14:creationId xmlns:p14="http://schemas.microsoft.com/office/powerpoint/2010/main" val="3555906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AU" dirty="0" smtClean="0"/>
              <a:t>Change Tasks</a:t>
            </a:r>
            <a:endParaRPr lang="en-AU" dirty="0"/>
          </a:p>
        </p:txBody>
      </p:sp>
    </p:spTree>
    <p:extLst>
      <p:ext uri="{BB962C8B-B14F-4D97-AF65-F5344CB8AC3E}">
        <p14:creationId xmlns:p14="http://schemas.microsoft.com/office/powerpoint/2010/main" val="284064194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6249017" cy="3877815"/>
          </a:xfrm>
        </p:spPr>
        <p:txBody>
          <a:bodyPr>
            <a:normAutofit/>
          </a:bodyPr>
          <a:lstStyle/>
          <a:p>
            <a:pPr>
              <a:buFont typeface="Wingdings" pitchFamily="2" charset="2"/>
              <a:buChar char="Ø"/>
            </a:pPr>
            <a:r>
              <a:rPr lang="en-AU" sz="2800" dirty="0"/>
              <a:t>Tasks coordinate work needing to be done by people in different </a:t>
            </a:r>
            <a:r>
              <a:rPr lang="en-AU" sz="2800" dirty="0" smtClean="0"/>
              <a:t>teams together: e.g</a:t>
            </a:r>
            <a:r>
              <a:rPr lang="en-AU" sz="2800" dirty="0"/>
              <a:t>. </a:t>
            </a:r>
            <a:endParaRPr lang="en-AU" sz="2800" dirty="0" smtClean="0"/>
          </a:p>
          <a:p>
            <a:pPr lvl="1">
              <a:buFont typeface="Wingdings" pitchFamily="2" charset="2"/>
              <a:buChar char="Ø"/>
            </a:pPr>
            <a:r>
              <a:rPr lang="en-AU" sz="2600" dirty="0"/>
              <a:t>Software update by Servers </a:t>
            </a:r>
            <a:r>
              <a:rPr lang="en-AU" sz="2600" dirty="0" smtClean="0"/>
              <a:t>team</a:t>
            </a:r>
          </a:p>
          <a:p>
            <a:pPr lvl="1">
              <a:buFont typeface="Wingdings" pitchFamily="2" charset="2"/>
              <a:buChar char="Ø"/>
            </a:pPr>
            <a:r>
              <a:rPr lang="en-AU" sz="2600" dirty="0" smtClean="0"/>
              <a:t>Database schema change by DBA</a:t>
            </a:r>
          </a:p>
          <a:p>
            <a:pPr lvl="1">
              <a:buFont typeface="Wingdings" pitchFamily="2" charset="2"/>
              <a:buChar char="Ø"/>
            </a:pPr>
            <a:endParaRPr lang="en-AU" sz="2600" dirty="0"/>
          </a:p>
          <a:p>
            <a:r>
              <a:rPr lang="en-AU" sz="2800" dirty="0" smtClean="0"/>
              <a:t>Tasks appear in the To-Do queue</a:t>
            </a:r>
          </a:p>
          <a:p>
            <a:pPr lvl="1"/>
            <a:r>
              <a:rPr lang="en-AU" sz="2600" dirty="0" smtClean="0"/>
              <a:t>Tickets begin with </a:t>
            </a:r>
            <a:r>
              <a:rPr lang="en-AU" sz="2600" dirty="0" err="1" smtClean="0"/>
              <a:t>Txxxxxx</a:t>
            </a:r>
            <a:endParaRPr lang="en-AU" sz="2600" dirty="0"/>
          </a:p>
        </p:txBody>
      </p:sp>
      <p:sp>
        <p:nvSpPr>
          <p:cNvPr id="2" name="Title 1"/>
          <p:cNvSpPr>
            <a:spLocks noGrp="1"/>
          </p:cNvSpPr>
          <p:nvPr>
            <p:ph type="title"/>
          </p:nvPr>
        </p:nvSpPr>
        <p:spPr/>
        <p:txBody>
          <a:bodyPr/>
          <a:lstStyle/>
          <a:p>
            <a:r>
              <a:rPr lang="en-AU" sz="4400" dirty="0" smtClean="0">
                <a:solidFill>
                  <a:schemeClr val="tx2"/>
                </a:solidFill>
                <a:latin typeface="Comic Sans MS" pitchFamily="66" charset="0"/>
              </a:rPr>
              <a:t>Change Management Tasks</a:t>
            </a:r>
            <a:endParaRPr lang="en-AU" sz="4400" dirty="0">
              <a:solidFill>
                <a:schemeClr val="tx2"/>
              </a:solidFill>
              <a:latin typeface="Comic Sans MS" pitchFamily="66" charset="0"/>
            </a:endParaRPr>
          </a:p>
        </p:txBody>
      </p:sp>
      <p:pic>
        <p:nvPicPr>
          <p:cNvPr id="4" name="Picture 3" descr="BU00434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2329724"/>
            <a:ext cx="2987824" cy="2439278"/>
          </a:xfrm>
          <a:prstGeom prst="rect">
            <a:avLst/>
          </a:prstGeom>
        </p:spPr>
      </p:pic>
    </p:spTree>
    <p:extLst>
      <p:ext uri="{BB962C8B-B14F-4D97-AF65-F5344CB8AC3E}">
        <p14:creationId xmlns:p14="http://schemas.microsoft.com/office/powerpoint/2010/main" val="40082531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6249017" cy="4609653"/>
          </a:xfrm>
        </p:spPr>
        <p:txBody>
          <a:bodyPr>
            <a:normAutofit/>
          </a:bodyPr>
          <a:lstStyle/>
          <a:p>
            <a:pPr>
              <a:buFont typeface="Wingdings" pitchFamily="2" charset="2"/>
              <a:buChar char="Ø"/>
            </a:pPr>
            <a:r>
              <a:rPr lang="en-AU" sz="2800" dirty="0"/>
              <a:t>Tasks can be created:</a:t>
            </a:r>
          </a:p>
          <a:p>
            <a:pPr lvl="1">
              <a:buFont typeface="Wingdings" pitchFamily="2" charset="2"/>
              <a:buChar char="Ø"/>
            </a:pPr>
            <a:r>
              <a:rPr lang="en-AU" sz="2600" b="1" dirty="0"/>
              <a:t>Automatically</a:t>
            </a:r>
            <a:r>
              <a:rPr lang="en-AU" sz="2600" dirty="0"/>
              <a:t> by Service Manager</a:t>
            </a:r>
          </a:p>
          <a:p>
            <a:pPr lvl="1">
              <a:buFont typeface="Wingdings" pitchFamily="2" charset="2"/>
              <a:buChar char="Ø"/>
            </a:pPr>
            <a:r>
              <a:rPr lang="en-AU" sz="2600" dirty="0" smtClean="0"/>
              <a:t>Or </a:t>
            </a:r>
            <a:r>
              <a:rPr lang="en-AU" sz="2600" b="1" dirty="0" smtClean="0"/>
              <a:t>manually</a:t>
            </a:r>
            <a:r>
              <a:rPr lang="en-AU" sz="2600" dirty="0" smtClean="0"/>
              <a:t> </a:t>
            </a:r>
            <a:r>
              <a:rPr lang="en-AU" sz="2600" dirty="0"/>
              <a:t>by technical </a:t>
            </a:r>
            <a:r>
              <a:rPr lang="en-AU" sz="2600" dirty="0" smtClean="0"/>
              <a:t>staff</a:t>
            </a:r>
          </a:p>
          <a:p>
            <a:pPr lvl="1">
              <a:buFont typeface="Wingdings" pitchFamily="2" charset="2"/>
              <a:buChar char="Ø"/>
            </a:pPr>
            <a:r>
              <a:rPr lang="en-AU" sz="2600" dirty="0" smtClean="0"/>
              <a:t>…. but only in certain phases</a:t>
            </a:r>
            <a:endParaRPr lang="en-AU" sz="2600" dirty="0"/>
          </a:p>
          <a:p>
            <a:pPr>
              <a:buFont typeface="Wingdings" pitchFamily="2" charset="2"/>
              <a:buChar char="Ø"/>
            </a:pPr>
            <a:r>
              <a:rPr lang="en-AU" sz="2800" dirty="0" smtClean="0"/>
              <a:t>Some phases cannot be completed until all tasks have been completed.</a:t>
            </a:r>
          </a:p>
          <a:p>
            <a:pPr lvl="1">
              <a:buFont typeface="Wingdings" pitchFamily="2" charset="2"/>
              <a:buChar char="Ø"/>
            </a:pPr>
            <a:r>
              <a:rPr lang="en-AU" sz="2600" dirty="0" smtClean="0"/>
              <a:t>“Deployment” cannot be closed with outstanding tasks still open!</a:t>
            </a:r>
          </a:p>
          <a:p>
            <a:pPr lvl="1">
              <a:buFont typeface="Wingdings" pitchFamily="2" charset="2"/>
              <a:buChar char="Ø"/>
            </a:pPr>
            <a:r>
              <a:rPr lang="en-AU" sz="2600" dirty="0" smtClean="0"/>
              <a:t>But in some phases it’s OK.</a:t>
            </a:r>
            <a:endParaRPr lang="en-AU" sz="2600" dirty="0" smtClean="0"/>
          </a:p>
          <a:p>
            <a:pPr>
              <a:buFont typeface="Wingdings" pitchFamily="2" charset="2"/>
              <a:buChar char="Ø"/>
            </a:pPr>
            <a:endParaRPr lang="en-AU" dirty="0" smtClean="0"/>
          </a:p>
          <a:p>
            <a:endParaRPr lang="en-AU" dirty="0"/>
          </a:p>
        </p:txBody>
      </p:sp>
      <p:sp>
        <p:nvSpPr>
          <p:cNvPr id="2" name="Title 1"/>
          <p:cNvSpPr>
            <a:spLocks noGrp="1"/>
          </p:cNvSpPr>
          <p:nvPr>
            <p:ph type="title"/>
          </p:nvPr>
        </p:nvSpPr>
        <p:spPr/>
        <p:txBody>
          <a:bodyPr/>
          <a:lstStyle/>
          <a:p>
            <a:r>
              <a:rPr lang="en-AU" sz="4400" dirty="0" smtClean="0">
                <a:solidFill>
                  <a:schemeClr val="tx2"/>
                </a:solidFill>
                <a:latin typeface="Comic Sans MS" pitchFamily="66" charset="0"/>
              </a:rPr>
              <a:t>Change Management Tasks</a:t>
            </a:r>
            <a:endParaRPr lang="en-AU" sz="4400" dirty="0">
              <a:solidFill>
                <a:schemeClr val="tx2"/>
              </a:solidFill>
              <a:latin typeface="Comic Sans MS" pitchFamily="66" charset="0"/>
            </a:endParaRPr>
          </a:p>
        </p:txBody>
      </p:sp>
      <p:pic>
        <p:nvPicPr>
          <p:cNvPr id="9" name="Picture 8" descr="j030966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6256" y="3200400"/>
            <a:ext cx="2267744" cy="3657600"/>
          </a:xfrm>
          <a:prstGeom prst="rect">
            <a:avLst/>
          </a:prstGeom>
        </p:spPr>
      </p:pic>
    </p:spTree>
    <p:extLst>
      <p:ext uri="{BB962C8B-B14F-4D97-AF65-F5344CB8AC3E}">
        <p14:creationId xmlns:p14="http://schemas.microsoft.com/office/powerpoint/2010/main" val="29346307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dirty="0" smtClean="0">
                <a:solidFill>
                  <a:schemeClr val="tx2"/>
                </a:solidFill>
                <a:latin typeface="Comic Sans MS" pitchFamily="66" charset="0"/>
              </a:rPr>
              <a:t>Why do we have Change Management?</a:t>
            </a:r>
            <a:endParaRPr lang="en-AU" sz="4000" dirty="0">
              <a:solidFill>
                <a:schemeClr val="tx2"/>
              </a:solidFill>
              <a:latin typeface="Comic Sans MS" pitchFamily="66" charset="0"/>
            </a:endParaRPr>
          </a:p>
        </p:txBody>
      </p:sp>
      <p:sp>
        <p:nvSpPr>
          <p:cNvPr id="4" name="Content Placeholder 3"/>
          <p:cNvSpPr>
            <a:spLocks noGrp="1"/>
          </p:cNvSpPr>
          <p:nvPr>
            <p:ph idx="1"/>
          </p:nvPr>
        </p:nvSpPr>
        <p:spPr>
          <a:xfrm>
            <a:off x="699247" y="2248347"/>
            <a:ext cx="6393033" cy="4276997"/>
          </a:xfrm>
        </p:spPr>
        <p:txBody>
          <a:bodyPr>
            <a:normAutofit lnSpcReduction="10000"/>
          </a:bodyPr>
          <a:lstStyle/>
          <a:p>
            <a:r>
              <a:rPr lang="en-AU" dirty="0" smtClean="0"/>
              <a:t>Support teams </a:t>
            </a:r>
            <a:r>
              <a:rPr lang="en-AU" b="1" dirty="0"/>
              <a:t>needs to know</a:t>
            </a:r>
            <a:r>
              <a:rPr lang="en-AU" dirty="0"/>
              <a:t> what is </a:t>
            </a:r>
            <a:r>
              <a:rPr lang="en-AU" dirty="0" smtClean="0"/>
              <a:t>going on </a:t>
            </a:r>
            <a:r>
              <a:rPr lang="en-AU" dirty="0"/>
              <a:t>in order to support </a:t>
            </a:r>
            <a:r>
              <a:rPr lang="en-AU" dirty="0" smtClean="0"/>
              <a:t>their </a:t>
            </a:r>
            <a:r>
              <a:rPr lang="en-AU" dirty="0"/>
              <a:t>users</a:t>
            </a:r>
            <a:r>
              <a:rPr lang="en-AU" dirty="0" smtClean="0"/>
              <a:t>.</a:t>
            </a:r>
          </a:p>
          <a:p>
            <a:pPr>
              <a:buNone/>
            </a:pPr>
            <a:endParaRPr lang="en-AU" dirty="0"/>
          </a:p>
          <a:p>
            <a:r>
              <a:rPr lang="en-AU" dirty="0"/>
              <a:t>Everyone makes mistakes – change control </a:t>
            </a:r>
            <a:r>
              <a:rPr lang="en-AU" dirty="0" smtClean="0"/>
              <a:t>can </a:t>
            </a:r>
            <a:r>
              <a:rPr lang="en-AU" b="1" dirty="0"/>
              <a:t>pick up on mistakes </a:t>
            </a:r>
            <a:r>
              <a:rPr lang="en-AU" dirty="0"/>
              <a:t>that might have </a:t>
            </a:r>
            <a:r>
              <a:rPr lang="en-AU" dirty="0" smtClean="0"/>
              <a:t>gone unnoticed. (e.g. not having a way of backing out if the change goes wrong)</a:t>
            </a:r>
            <a:endParaRPr lang="en-AU" dirty="0"/>
          </a:p>
          <a:p>
            <a:endParaRPr lang="en-AU" dirty="0"/>
          </a:p>
          <a:p>
            <a:r>
              <a:rPr lang="en-AU" dirty="0" smtClean="0"/>
              <a:t>Most customers </a:t>
            </a:r>
            <a:r>
              <a:rPr lang="en-AU" dirty="0"/>
              <a:t>can’t afford long outages – so we need to </a:t>
            </a:r>
            <a:r>
              <a:rPr lang="en-AU" dirty="0" smtClean="0"/>
              <a:t>use </a:t>
            </a:r>
            <a:r>
              <a:rPr lang="en-AU" dirty="0"/>
              <a:t>outage windows efficiently.</a:t>
            </a:r>
          </a:p>
          <a:p>
            <a:endParaRPr lang="en-US" dirty="0"/>
          </a:p>
        </p:txBody>
      </p:sp>
      <p:pic>
        <p:nvPicPr>
          <p:cNvPr id="5" name="Picture 2" descr="C:\Users\bakergd\AppData\Local\Microsoft\Windows\Temporary Internet Files\Content.IE5\FX1A1QO7\MC900447046[1].jpg"/>
          <p:cNvPicPr>
            <a:picLocks noChangeAspect="1" noChangeArrowheads="1"/>
          </p:cNvPicPr>
          <p:nvPr/>
        </p:nvPicPr>
        <p:blipFill>
          <a:blip r:embed="rId2" cstate="print"/>
          <a:srcRect/>
          <a:stretch>
            <a:fillRect/>
          </a:stretch>
        </p:blipFill>
        <p:spPr bwMode="auto">
          <a:xfrm>
            <a:off x="7308304" y="1772816"/>
            <a:ext cx="1490141" cy="1487816"/>
          </a:xfrm>
          <a:prstGeom prst="rect">
            <a:avLst/>
          </a:prstGeom>
          <a:noFill/>
        </p:spPr>
      </p:pic>
      <p:pic>
        <p:nvPicPr>
          <p:cNvPr id="6" name="Picture 3" descr="C:\Users\bakergd\AppData\Local\Microsoft\Windows\Temporary Internet Files\Content.IE5\17KCE7Q5\MC900232610[1].wmf"/>
          <p:cNvPicPr>
            <a:picLocks noChangeAspect="1" noChangeArrowheads="1"/>
          </p:cNvPicPr>
          <p:nvPr/>
        </p:nvPicPr>
        <p:blipFill>
          <a:blip r:embed="rId3" cstate="print"/>
          <a:srcRect/>
          <a:stretch>
            <a:fillRect/>
          </a:stretch>
        </p:blipFill>
        <p:spPr bwMode="auto">
          <a:xfrm>
            <a:off x="7236296" y="3429000"/>
            <a:ext cx="1262063" cy="1846263"/>
          </a:xfrm>
          <a:prstGeom prst="rect">
            <a:avLst/>
          </a:prstGeom>
          <a:noFill/>
        </p:spPr>
      </p:pic>
      <p:pic>
        <p:nvPicPr>
          <p:cNvPr id="7" name="Picture 5" descr="C:\Users\bakergd\AppData\Local\Microsoft\Windows\Temporary Internet Files\Content.IE5\UN4D5VRU\MC900434685[1].wmf"/>
          <p:cNvPicPr>
            <a:picLocks noChangeAspect="1" noChangeArrowheads="1"/>
          </p:cNvPicPr>
          <p:nvPr/>
        </p:nvPicPr>
        <p:blipFill>
          <a:blip r:embed="rId4" cstate="print"/>
          <a:srcRect/>
          <a:stretch>
            <a:fillRect/>
          </a:stretch>
        </p:blipFill>
        <p:spPr bwMode="auto">
          <a:xfrm>
            <a:off x="7380312" y="5373216"/>
            <a:ext cx="1072906" cy="109069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Ø"/>
            </a:pPr>
            <a:r>
              <a:rPr lang="en-AU" sz="2800" dirty="0" smtClean="0"/>
              <a:t>Task parameters:</a:t>
            </a:r>
          </a:p>
          <a:p>
            <a:pPr lvl="1">
              <a:buFont typeface="Wingdings" pitchFamily="2" charset="2"/>
              <a:buChar char="Ø"/>
            </a:pPr>
            <a:r>
              <a:rPr lang="en-AU" sz="2600" dirty="0" smtClean="0"/>
              <a:t>D</a:t>
            </a:r>
            <a:r>
              <a:rPr lang="en-AU" sz="2600" dirty="0" smtClean="0"/>
              <a:t>escription</a:t>
            </a:r>
          </a:p>
          <a:p>
            <a:pPr lvl="1">
              <a:buFont typeface="Wingdings" pitchFamily="2" charset="2"/>
              <a:buChar char="Ø"/>
            </a:pPr>
            <a:r>
              <a:rPr lang="en-AU" sz="2600" dirty="0" smtClean="0"/>
              <a:t>U</a:t>
            </a:r>
            <a:r>
              <a:rPr lang="en-AU" sz="2600" dirty="0" smtClean="0"/>
              <a:t>rgency</a:t>
            </a:r>
          </a:p>
          <a:p>
            <a:pPr lvl="1">
              <a:buFont typeface="Wingdings" pitchFamily="2" charset="2"/>
              <a:buChar char="Ø"/>
            </a:pPr>
            <a:r>
              <a:rPr lang="en-AU" sz="2600" dirty="0" smtClean="0"/>
              <a:t>P</a:t>
            </a:r>
            <a:r>
              <a:rPr lang="en-AU" sz="2600" dirty="0" smtClean="0"/>
              <a:t>riority</a:t>
            </a:r>
          </a:p>
          <a:p>
            <a:pPr lvl="1">
              <a:buFont typeface="Wingdings" pitchFamily="2" charset="2"/>
              <a:buChar char="Ø"/>
            </a:pPr>
            <a:r>
              <a:rPr lang="en-AU" sz="2600" dirty="0" smtClean="0"/>
              <a:t>S</a:t>
            </a:r>
            <a:r>
              <a:rPr lang="en-AU" sz="2600" dirty="0" smtClean="0"/>
              <a:t>cheduling</a:t>
            </a:r>
          </a:p>
          <a:p>
            <a:pPr lvl="1">
              <a:buFont typeface="Wingdings" pitchFamily="2" charset="2"/>
              <a:buChar char="Ø"/>
            </a:pPr>
            <a:r>
              <a:rPr lang="en-AU" sz="2600" dirty="0"/>
              <a:t>A</a:t>
            </a:r>
            <a:r>
              <a:rPr lang="en-AU" sz="2600" dirty="0" smtClean="0"/>
              <a:t>ssignment (plus more).</a:t>
            </a:r>
          </a:p>
          <a:p>
            <a:pPr>
              <a:buFont typeface="Wingdings" pitchFamily="2" charset="2"/>
              <a:buChar char="Ø"/>
            </a:pPr>
            <a:r>
              <a:rPr lang="en-AU" sz="2800" b="1" dirty="0" smtClean="0"/>
              <a:t>Default</a:t>
            </a:r>
            <a:r>
              <a:rPr lang="en-AU" sz="2800" dirty="0" smtClean="0"/>
              <a:t> for all fields is whatever that fields contains in the </a:t>
            </a:r>
            <a:r>
              <a:rPr lang="en-AU" sz="2800" b="1" dirty="0" smtClean="0"/>
              <a:t>parent</a:t>
            </a:r>
            <a:r>
              <a:rPr lang="en-AU" sz="2800" dirty="0" smtClean="0"/>
              <a:t> change</a:t>
            </a:r>
            <a:endParaRPr lang="en-AU" sz="2800" dirty="0" smtClean="0"/>
          </a:p>
          <a:p>
            <a:pPr lvl="1">
              <a:buFont typeface="Wingdings" pitchFamily="2" charset="2"/>
              <a:buChar char="Ø"/>
            </a:pPr>
            <a:endParaRPr lang="en-AU" sz="2600" dirty="0" smtClean="0"/>
          </a:p>
          <a:p>
            <a:pPr>
              <a:buFont typeface="Wingdings" pitchFamily="2" charset="2"/>
              <a:buChar char="Ø"/>
            </a:pPr>
            <a:endParaRPr lang="en-AU" dirty="0" smtClean="0"/>
          </a:p>
          <a:p>
            <a:endParaRPr lang="en-AU" dirty="0"/>
          </a:p>
        </p:txBody>
      </p:sp>
      <p:sp>
        <p:nvSpPr>
          <p:cNvPr id="2" name="Title 1"/>
          <p:cNvSpPr>
            <a:spLocks noGrp="1"/>
          </p:cNvSpPr>
          <p:nvPr>
            <p:ph type="title"/>
          </p:nvPr>
        </p:nvSpPr>
        <p:spPr/>
        <p:txBody>
          <a:bodyPr/>
          <a:lstStyle/>
          <a:p>
            <a:r>
              <a:rPr lang="en-AU" sz="4400" dirty="0" smtClean="0">
                <a:solidFill>
                  <a:schemeClr val="tx2"/>
                </a:solidFill>
                <a:latin typeface="Comic Sans MS" pitchFamily="66" charset="0"/>
              </a:rPr>
              <a:t>Change Management Tasks</a:t>
            </a:r>
            <a:endParaRPr lang="en-AU" sz="4400" dirty="0">
              <a:solidFill>
                <a:schemeClr val="tx2"/>
              </a:solidFill>
              <a:latin typeface="Comic Sans MS" pitchFamily="66" charset="0"/>
            </a:endParaRPr>
          </a:p>
        </p:txBody>
      </p:sp>
    </p:spTree>
    <p:extLst>
      <p:ext uri="{BB962C8B-B14F-4D97-AF65-F5344CB8AC3E}">
        <p14:creationId xmlns:p14="http://schemas.microsoft.com/office/powerpoint/2010/main" val="26828169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a:buNone/>
            </a:pPr>
            <a:r>
              <a:rPr lang="en-AU" dirty="0" smtClean="0"/>
              <a:t>Tasks have their own </a:t>
            </a:r>
            <a:r>
              <a:rPr lang="en-AU" dirty="0" smtClean="0"/>
              <a:t>simple workflows </a:t>
            </a:r>
            <a:r>
              <a:rPr lang="en-AU" dirty="0" smtClean="0"/>
              <a:t>made up of phases as shown </a:t>
            </a:r>
            <a:r>
              <a:rPr lang="en-AU" dirty="0" smtClean="0"/>
              <a:t>below:</a:t>
            </a:r>
            <a:endParaRPr lang="en-AU" dirty="0" smtClean="0"/>
          </a:p>
          <a:p>
            <a:pPr>
              <a:buNone/>
            </a:pPr>
            <a:endParaRPr lang="en-AU"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Change Task Phases</a:t>
            </a:r>
            <a:endParaRPr lang="en-AU" dirty="0">
              <a:solidFill>
                <a:schemeClr val="tx2"/>
              </a:solidFill>
              <a:latin typeface="Comic Sans MS" pitchFamily="66" charset="0"/>
            </a:endParaRPr>
          </a:p>
        </p:txBody>
      </p:sp>
      <p:pic>
        <p:nvPicPr>
          <p:cNvPr id="45059" name="Picture 3"/>
          <p:cNvPicPr>
            <a:picLocks noChangeAspect="1" noChangeArrowheads="1"/>
          </p:cNvPicPr>
          <p:nvPr/>
        </p:nvPicPr>
        <p:blipFill>
          <a:blip r:embed="rId2" cstate="print"/>
          <a:srcRect/>
          <a:stretch>
            <a:fillRect/>
          </a:stretch>
        </p:blipFill>
        <p:spPr bwMode="auto">
          <a:xfrm>
            <a:off x="1115616" y="3284984"/>
            <a:ext cx="6840760" cy="3024336"/>
          </a:xfrm>
          <a:prstGeom prst="rect">
            <a:avLst/>
          </a:prstGeom>
          <a:noFill/>
          <a:ln w="9525">
            <a:noFill/>
            <a:miter lim="800000"/>
            <a:headEnd/>
            <a:tailEnd/>
          </a:ln>
        </p:spPr>
      </p:pic>
    </p:spTree>
    <p:extLst>
      <p:ext uri="{BB962C8B-B14F-4D97-AF65-F5344CB8AC3E}">
        <p14:creationId xmlns:p14="http://schemas.microsoft.com/office/powerpoint/2010/main" val="133706452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Break…</a:t>
            </a:r>
            <a:endParaRPr lang="en-US" dirty="0"/>
          </a:p>
        </p:txBody>
      </p:sp>
      <p:pic>
        <p:nvPicPr>
          <p:cNvPr id="4" name="Picture 3" descr="j026289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8907" y="2289861"/>
            <a:ext cx="2438400" cy="3657600"/>
          </a:xfrm>
          <a:prstGeom prst="rect">
            <a:avLst/>
          </a:prstGeom>
        </p:spPr>
      </p:pic>
    </p:spTree>
    <p:extLst>
      <p:ext uri="{BB962C8B-B14F-4D97-AF65-F5344CB8AC3E}">
        <p14:creationId xmlns:p14="http://schemas.microsoft.com/office/powerpoint/2010/main" val="21939776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AU" dirty="0" smtClean="0"/>
              <a:t>Normal Changes</a:t>
            </a:r>
            <a:endParaRPr lang="en-AU" dirty="0"/>
          </a:p>
        </p:txBody>
      </p:sp>
    </p:spTree>
    <p:extLst>
      <p:ext uri="{BB962C8B-B14F-4D97-AF65-F5344CB8AC3E}">
        <p14:creationId xmlns:p14="http://schemas.microsoft.com/office/powerpoint/2010/main" val="425009068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48880"/>
            <a:ext cx="8229600" cy="4320480"/>
          </a:xfrm>
        </p:spPr>
        <p:txBody>
          <a:bodyPr>
            <a:normAutofit/>
          </a:bodyPr>
          <a:lstStyle/>
          <a:p>
            <a:pPr marL="0" indent="0">
              <a:buNone/>
            </a:pPr>
            <a:endParaRPr lang="en-AU" sz="2000" dirty="0" smtClean="0"/>
          </a:p>
          <a:p>
            <a:pPr>
              <a:spcAft>
                <a:spcPts val="600"/>
              </a:spcAft>
              <a:buFont typeface="Wingdings" pitchFamily="2" charset="2"/>
              <a:buChar char="Ø"/>
            </a:pPr>
            <a:r>
              <a:rPr lang="en-AU" sz="2000" dirty="0" smtClean="0"/>
              <a:t>Never done it before?</a:t>
            </a:r>
          </a:p>
          <a:p>
            <a:pPr>
              <a:spcAft>
                <a:spcPts val="600"/>
              </a:spcAft>
              <a:buFont typeface="Wingdings" pitchFamily="2" charset="2"/>
              <a:buChar char="Ø"/>
            </a:pPr>
            <a:r>
              <a:rPr lang="en-AU" sz="2000" dirty="0" smtClean="0"/>
              <a:t>Involves an outage?</a:t>
            </a:r>
            <a:endParaRPr lang="en-AU" sz="2000" dirty="0" smtClean="0"/>
          </a:p>
          <a:p>
            <a:pPr>
              <a:spcAft>
                <a:spcPts val="600"/>
              </a:spcAft>
              <a:buFont typeface="Wingdings" pitchFamily="2" charset="2"/>
              <a:buChar char="Ø"/>
            </a:pPr>
            <a:r>
              <a:rPr lang="en-AU" sz="2000" dirty="0" smtClean="0"/>
              <a:t>Needs an approval?</a:t>
            </a:r>
          </a:p>
          <a:p>
            <a:pPr>
              <a:spcAft>
                <a:spcPts val="600"/>
              </a:spcAft>
              <a:buFont typeface="Wingdings" pitchFamily="2" charset="2"/>
              <a:buChar char="Ø"/>
            </a:pPr>
            <a:r>
              <a:rPr lang="en-AU" sz="2000" dirty="0" smtClean="0"/>
              <a:t>Isn’t an emergency?</a:t>
            </a:r>
            <a:endParaRPr lang="en-AU" sz="2000" dirty="0"/>
          </a:p>
          <a:p>
            <a:pPr>
              <a:spcAft>
                <a:spcPts val="600"/>
              </a:spcAft>
              <a:buFont typeface="Wingdings" pitchFamily="2" charset="2"/>
              <a:buChar char="Ø"/>
            </a:pPr>
            <a:endParaRPr lang="en-AU" sz="2000" dirty="0" smtClean="0"/>
          </a:p>
          <a:p>
            <a:pPr>
              <a:spcAft>
                <a:spcPts val="600"/>
              </a:spcAft>
              <a:buFont typeface="Wingdings" pitchFamily="2" charset="2"/>
              <a:buChar char="Ø"/>
            </a:pPr>
            <a:endParaRPr lang="en-AU" sz="2000" dirty="0" smtClean="0"/>
          </a:p>
          <a:p>
            <a:pPr>
              <a:spcAft>
                <a:spcPts val="600"/>
              </a:spcAft>
              <a:buFont typeface="Wingdings" pitchFamily="2" charset="2"/>
              <a:buChar char="Ø"/>
            </a:pPr>
            <a:r>
              <a:rPr lang="en-AU" sz="2000" dirty="0" smtClean="0"/>
              <a:t>You are raising a </a:t>
            </a:r>
            <a:r>
              <a:rPr lang="en-AU" sz="2000" b="1" dirty="0" smtClean="0"/>
              <a:t>Normal</a:t>
            </a:r>
            <a:r>
              <a:rPr lang="en-AU" sz="2000" dirty="0" smtClean="0"/>
              <a:t> change</a:t>
            </a:r>
            <a:endParaRPr lang="en-AU" sz="2000" dirty="0" smtClean="0"/>
          </a:p>
          <a:p>
            <a:pPr>
              <a:spcAft>
                <a:spcPts val="600"/>
              </a:spcAft>
              <a:buFont typeface="Wingdings" pitchFamily="2" charset="2"/>
              <a:buChar char="Ø"/>
            </a:pPr>
            <a:endParaRPr lang="en-AU" sz="2000" dirty="0" smtClean="0"/>
          </a:p>
          <a:p>
            <a:endParaRPr lang="en-AU" dirty="0"/>
          </a:p>
        </p:txBody>
      </p:sp>
      <p:sp>
        <p:nvSpPr>
          <p:cNvPr id="2" name="Title 1"/>
          <p:cNvSpPr>
            <a:spLocks noGrp="1"/>
          </p:cNvSpPr>
          <p:nvPr>
            <p:ph type="title"/>
          </p:nvPr>
        </p:nvSpPr>
        <p:spPr/>
        <p:txBody>
          <a:bodyPr/>
          <a:lstStyle/>
          <a:p>
            <a:r>
              <a:rPr lang="en-AU" dirty="0" smtClean="0">
                <a:latin typeface="Comic Sans MS" pitchFamily="66" charset="0"/>
              </a:rPr>
              <a:t>Normal changes</a:t>
            </a:r>
            <a:endParaRPr lang="en-AU" dirty="0">
              <a:solidFill>
                <a:schemeClr val="tx2"/>
              </a:solidFill>
              <a:latin typeface="Comic Sans MS" pitchFamily="66" charset="0"/>
            </a:endParaRPr>
          </a:p>
        </p:txBody>
      </p:sp>
      <p:pic>
        <p:nvPicPr>
          <p:cNvPr id="5" name="Picture 4" descr="stk19976boj.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8346" y="2134099"/>
            <a:ext cx="2685378" cy="341997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645024"/>
            <a:ext cx="8229600" cy="3024336"/>
          </a:xfrm>
        </p:spPr>
        <p:txBody>
          <a:bodyPr>
            <a:normAutofit/>
          </a:bodyPr>
          <a:lstStyle/>
          <a:p>
            <a:pPr marL="0" indent="0">
              <a:buNone/>
            </a:pPr>
            <a:endParaRPr lang="en-AU" sz="2000" dirty="0" smtClean="0"/>
          </a:p>
          <a:p>
            <a:pPr>
              <a:spcAft>
                <a:spcPts val="600"/>
              </a:spcAft>
              <a:buFont typeface="Wingdings" pitchFamily="2" charset="2"/>
              <a:buChar char="Ø"/>
            </a:pPr>
            <a:r>
              <a:rPr lang="en-AU" sz="2000" dirty="0" smtClean="0"/>
              <a:t>Normal </a:t>
            </a:r>
            <a:r>
              <a:rPr lang="en-AU" sz="2000" dirty="0" smtClean="0"/>
              <a:t>change can be categorized as major or minor</a:t>
            </a:r>
          </a:p>
          <a:p>
            <a:pPr lvl="1">
              <a:spcAft>
                <a:spcPts val="600"/>
              </a:spcAft>
              <a:buFont typeface="Wingdings" pitchFamily="2" charset="2"/>
              <a:buChar char="Ø"/>
            </a:pPr>
            <a:r>
              <a:rPr lang="en-AU" sz="1800" dirty="0" smtClean="0"/>
              <a:t>Minor: </a:t>
            </a:r>
            <a:r>
              <a:rPr lang="en-AU" sz="1800" dirty="0" smtClean="0"/>
              <a:t>TCAB Approval </a:t>
            </a:r>
            <a:r>
              <a:rPr lang="en-AU" sz="1800" dirty="0" smtClean="0"/>
              <a:t>is </a:t>
            </a:r>
            <a:r>
              <a:rPr lang="en-AU" sz="1800" dirty="0" smtClean="0"/>
              <a:t>auto approved</a:t>
            </a:r>
          </a:p>
          <a:p>
            <a:pPr lvl="1">
              <a:spcAft>
                <a:spcPts val="600"/>
              </a:spcAft>
              <a:buFont typeface="Wingdings" pitchFamily="2" charset="2"/>
              <a:buChar char="Ø"/>
            </a:pPr>
            <a:r>
              <a:rPr lang="en-AU" sz="1800" dirty="0" smtClean="0"/>
              <a:t>Major: </a:t>
            </a:r>
            <a:r>
              <a:rPr lang="en-AU" sz="1800" dirty="0" smtClean="0"/>
              <a:t>TCAB Approval </a:t>
            </a:r>
            <a:r>
              <a:rPr lang="en-AU" sz="1800" dirty="0" smtClean="0"/>
              <a:t>has </a:t>
            </a:r>
            <a:r>
              <a:rPr lang="en-AU" sz="1800" dirty="0" smtClean="0"/>
              <a:t>to be approved manually by TCAB members</a:t>
            </a:r>
            <a:r>
              <a:rPr lang="en-AU" sz="1800" dirty="0" smtClean="0"/>
              <a:t>.</a:t>
            </a:r>
          </a:p>
          <a:p>
            <a:pPr>
              <a:spcAft>
                <a:spcPts val="600"/>
              </a:spcAft>
              <a:buFont typeface="Wingdings" pitchFamily="2" charset="2"/>
              <a:buChar char="Ø"/>
            </a:pPr>
            <a:r>
              <a:rPr lang="en-AU" sz="2000" dirty="0" smtClean="0"/>
              <a:t>DCAB Approval is always required</a:t>
            </a:r>
            <a:endParaRPr lang="en-AU" sz="2000" dirty="0" smtClean="0"/>
          </a:p>
          <a:p>
            <a:endParaRPr lang="en-AU" dirty="0"/>
          </a:p>
        </p:txBody>
      </p:sp>
      <p:sp>
        <p:nvSpPr>
          <p:cNvPr id="2" name="Title 1"/>
          <p:cNvSpPr>
            <a:spLocks noGrp="1"/>
          </p:cNvSpPr>
          <p:nvPr>
            <p:ph type="title"/>
          </p:nvPr>
        </p:nvSpPr>
        <p:spPr/>
        <p:txBody>
          <a:bodyPr/>
          <a:lstStyle/>
          <a:p>
            <a:r>
              <a:rPr lang="en-AU" sz="4800" dirty="0" smtClean="0">
                <a:solidFill>
                  <a:schemeClr val="tx2"/>
                </a:solidFill>
                <a:latin typeface="Comic Sans MS" pitchFamily="66" charset="0"/>
              </a:rPr>
              <a:t>Normal </a:t>
            </a:r>
            <a:r>
              <a:rPr lang="en-AU" sz="4800" dirty="0" smtClean="0">
                <a:solidFill>
                  <a:schemeClr val="tx2"/>
                </a:solidFill>
                <a:latin typeface="Comic Sans MS" pitchFamily="66" charset="0"/>
              </a:rPr>
              <a:t>Change Workflow</a:t>
            </a:r>
            <a:endParaRPr lang="en-AU" sz="4800" dirty="0">
              <a:solidFill>
                <a:schemeClr val="tx2"/>
              </a:solidFill>
              <a:latin typeface="Comic Sans MS" pitchFamily="66" charset="0"/>
            </a:endParaRPr>
          </a:p>
        </p:txBody>
      </p:sp>
      <p:pic>
        <p:nvPicPr>
          <p:cNvPr id="5" name="Picture 2"/>
          <p:cNvPicPr>
            <a:picLocks noChangeAspect="1" noChangeArrowheads="1"/>
          </p:cNvPicPr>
          <p:nvPr/>
        </p:nvPicPr>
        <p:blipFill>
          <a:blip r:embed="rId2" cstate="print"/>
          <a:srcRect/>
          <a:stretch>
            <a:fillRect/>
          </a:stretch>
        </p:blipFill>
        <p:spPr bwMode="auto">
          <a:xfrm>
            <a:off x="467544" y="2132856"/>
            <a:ext cx="8229600" cy="1600200"/>
          </a:xfrm>
          <a:prstGeom prst="rect">
            <a:avLst/>
          </a:prstGeom>
          <a:noFill/>
          <a:ln w="9525">
            <a:noFill/>
            <a:miter lim="800000"/>
            <a:headEnd/>
            <a:tailEnd/>
          </a:ln>
        </p:spPr>
      </p:pic>
    </p:spTree>
    <p:extLst>
      <p:ext uri="{BB962C8B-B14F-4D97-AF65-F5344CB8AC3E}">
        <p14:creationId xmlns:p14="http://schemas.microsoft.com/office/powerpoint/2010/main" val="28709294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99191632"/>
              </p:ext>
            </p:extLst>
          </p:nvPr>
        </p:nvGraphicFramePr>
        <p:xfrm>
          <a:off x="362547" y="231558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dirty="0" smtClean="0">
                <a:solidFill>
                  <a:schemeClr val="tx2"/>
                </a:solidFill>
                <a:latin typeface="Comic Sans MS" pitchFamily="66" charset="0"/>
              </a:rPr>
              <a:t>Normal Change Phases</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166974562"/>
              </p:ext>
            </p:extLst>
          </p:nvPr>
        </p:nvGraphicFramePr>
        <p:xfrm>
          <a:off x="665510" y="2214909"/>
          <a:ext cx="7794922" cy="46430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400" dirty="0" smtClean="0">
                <a:solidFill>
                  <a:schemeClr val="tx2"/>
                </a:solidFill>
                <a:latin typeface="Comic Sans MS" pitchFamily="66" charset="0"/>
              </a:rPr>
              <a:t>Normal Change Phases (2)</a:t>
            </a:r>
            <a:endParaRPr lang="en-AU" sz="4400"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00200"/>
          <a:ext cx="8229600" cy="4565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400" dirty="0" smtClean="0">
                <a:solidFill>
                  <a:schemeClr val="tx2"/>
                </a:solidFill>
                <a:latin typeface="Comic Sans MS" pitchFamily="66" charset="0"/>
              </a:rPr>
              <a:t>Normal Change Phases  (3)</a:t>
            </a:r>
            <a:endParaRPr lang="en-AU" sz="4400"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24640859"/>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400" dirty="0" smtClean="0">
                <a:solidFill>
                  <a:schemeClr val="tx2"/>
                </a:solidFill>
                <a:latin typeface="Comic Sans MS" pitchFamily="66" charset="0"/>
              </a:rPr>
              <a:t>Normal Change Phases  (4)</a:t>
            </a:r>
            <a:endParaRPr lang="en-AU" sz="4400" dirty="0">
              <a:solidFill>
                <a:schemeClr val="tx2"/>
              </a:solidFill>
              <a:latin typeface="Comic Sans MS" pitchFamily="66" charset="0"/>
            </a:endParaRPr>
          </a:p>
        </p:txBody>
      </p:sp>
      <p:pic>
        <p:nvPicPr>
          <p:cNvPr id="1026" name="Picture 2" descr="C:\Program Files\Microsoft Office\MEDIA\CAGCAT10\j0216588.wmf"/>
          <p:cNvPicPr>
            <a:picLocks noChangeAspect="1" noChangeArrowheads="1"/>
          </p:cNvPicPr>
          <p:nvPr/>
        </p:nvPicPr>
        <p:blipFill>
          <a:blip r:embed="rId7" cstate="print"/>
          <a:srcRect/>
          <a:stretch>
            <a:fillRect/>
          </a:stretch>
        </p:blipFill>
        <p:spPr bwMode="auto">
          <a:xfrm>
            <a:off x="6516216" y="4437112"/>
            <a:ext cx="1609344" cy="180776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5888977" cy="4609653"/>
          </a:xfrm>
        </p:spPr>
        <p:txBody>
          <a:bodyPr>
            <a:normAutofit fontScale="92500"/>
          </a:bodyPr>
          <a:lstStyle/>
          <a:p>
            <a:pPr>
              <a:spcAft>
                <a:spcPts val="3000"/>
              </a:spcAft>
              <a:buNone/>
            </a:pPr>
            <a:r>
              <a:rPr lang="en-AU" sz="2800" dirty="0" smtClean="0"/>
              <a:t>What the process </a:t>
            </a:r>
            <a:r>
              <a:rPr lang="en-AU" sz="2800" dirty="0" smtClean="0"/>
              <a:t>aims to do</a:t>
            </a:r>
            <a:r>
              <a:rPr lang="en-AU" sz="2800" dirty="0" smtClean="0"/>
              <a:t>:</a:t>
            </a:r>
            <a:endParaRPr lang="en-AU" sz="2800" dirty="0" smtClean="0"/>
          </a:p>
          <a:p>
            <a:pPr marL="720000">
              <a:spcAft>
                <a:spcPts val="600"/>
              </a:spcAft>
              <a:buFont typeface="Wingdings" pitchFamily="2" charset="2"/>
              <a:buChar char="Ø"/>
            </a:pPr>
            <a:r>
              <a:rPr lang="en-AU" sz="2800" dirty="0"/>
              <a:t>F</a:t>
            </a:r>
            <a:r>
              <a:rPr lang="en-AU" sz="2800" dirty="0" smtClean="0"/>
              <a:t>ollow </a:t>
            </a:r>
            <a:r>
              <a:rPr lang="en-AU" sz="2800" b="1" dirty="0" smtClean="0"/>
              <a:t>appropriate</a:t>
            </a:r>
            <a:r>
              <a:rPr lang="en-AU" sz="2800" dirty="0" smtClean="0"/>
              <a:t> steps for the kind of change</a:t>
            </a:r>
          </a:p>
          <a:p>
            <a:pPr marL="720000">
              <a:spcAft>
                <a:spcPts val="600"/>
              </a:spcAft>
              <a:buFont typeface="Wingdings" pitchFamily="2" charset="2"/>
              <a:buChar char="Ø"/>
            </a:pPr>
            <a:r>
              <a:rPr lang="en-AU" sz="2800" b="1" dirty="0" smtClean="0"/>
              <a:t>Block</a:t>
            </a:r>
            <a:r>
              <a:rPr lang="en-AU" sz="2800" dirty="0" smtClean="0"/>
              <a:t> unapproved changes</a:t>
            </a:r>
            <a:endParaRPr lang="en-AU" sz="2800" dirty="0" smtClean="0"/>
          </a:p>
          <a:p>
            <a:pPr marL="720000">
              <a:spcAft>
                <a:spcPts val="600"/>
              </a:spcAft>
              <a:buFont typeface="Wingdings" pitchFamily="2" charset="2"/>
              <a:buChar char="Ø"/>
            </a:pPr>
            <a:r>
              <a:rPr lang="en-AU" sz="2800" dirty="0" smtClean="0"/>
              <a:t>Relevant </a:t>
            </a:r>
            <a:r>
              <a:rPr lang="en-AU" sz="2800" dirty="0" smtClean="0"/>
              <a:t>users </a:t>
            </a:r>
            <a:r>
              <a:rPr lang="en-AU" sz="2800" dirty="0" smtClean="0"/>
              <a:t>are </a:t>
            </a:r>
            <a:r>
              <a:rPr lang="en-AU" sz="2800" b="1" dirty="0" smtClean="0"/>
              <a:t>notified</a:t>
            </a:r>
            <a:r>
              <a:rPr lang="en-AU" sz="2800" dirty="0" smtClean="0"/>
              <a:t> at key points in the process</a:t>
            </a:r>
          </a:p>
          <a:p>
            <a:pPr marL="720000">
              <a:spcAft>
                <a:spcPts val="600"/>
              </a:spcAft>
              <a:buFont typeface="Wingdings" pitchFamily="2" charset="2"/>
              <a:buChar char="Ø"/>
            </a:pPr>
            <a:r>
              <a:rPr lang="en-AU" sz="2800" dirty="0" smtClean="0"/>
              <a:t>Progress of a change is </a:t>
            </a:r>
            <a:r>
              <a:rPr lang="en-AU" sz="2800" b="1" dirty="0" smtClean="0"/>
              <a:t>monitored</a:t>
            </a:r>
            <a:r>
              <a:rPr lang="en-AU" sz="2800" dirty="0" smtClean="0"/>
              <a:t> and notifications are issued if deadlines are missed</a:t>
            </a:r>
            <a:r>
              <a:rPr lang="en-AU" sz="2800" dirty="0" smtClean="0"/>
              <a:t>.</a:t>
            </a:r>
            <a:endParaRPr lang="en-AU" sz="2800" dirty="0" smtClean="0"/>
          </a:p>
        </p:txBody>
      </p:sp>
      <p:sp>
        <p:nvSpPr>
          <p:cNvPr id="2" name="Title 1"/>
          <p:cNvSpPr>
            <a:spLocks noGrp="1"/>
          </p:cNvSpPr>
          <p:nvPr>
            <p:ph type="title"/>
          </p:nvPr>
        </p:nvSpPr>
        <p:spPr/>
        <p:txBody>
          <a:bodyPr/>
          <a:lstStyle/>
          <a:p>
            <a:r>
              <a:rPr lang="en-AU" sz="4000" dirty="0" smtClean="0">
                <a:solidFill>
                  <a:schemeClr val="tx2"/>
                </a:solidFill>
                <a:latin typeface="Comic Sans MS" pitchFamily="66" charset="0"/>
              </a:rPr>
              <a:t>Change Management </a:t>
            </a:r>
            <a:r>
              <a:rPr lang="en-AU" sz="4000" dirty="0" smtClean="0">
                <a:solidFill>
                  <a:schemeClr val="tx2"/>
                </a:solidFill>
                <a:latin typeface="Comic Sans MS" pitchFamily="66" charset="0"/>
              </a:rPr>
              <a:t>Process</a:t>
            </a:r>
            <a:endParaRPr lang="en-AU" sz="4000" dirty="0">
              <a:solidFill>
                <a:schemeClr val="tx2"/>
              </a:solidFill>
              <a:latin typeface="Comic Sans MS" pitchFamily="66" charset="0"/>
            </a:endParaRPr>
          </a:p>
        </p:txBody>
      </p:sp>
      <p:pic>
        <p:nvPicPr>
          <p:cNvPr id="4" name="Picture 3"/>
          <p:cNvPicPr>
            <a:picLocks noChangeAspect="1"/>
          </p:cNvPicPr>
          <p:nvPr/>
        </p:nvPicPr>
        <p:blipFill>
          <a:blip r:embed="rId2"/>
          <a:stretch>
            <a:fillRect/>
          </a:stretch>
        </p:blipFill>
        <p:spPr>
          <a:xfrm>
            <a:off x="6723888" y="2852936"/>
            <a:ext cx="2420112" cy="3657600"/>
          </a:xfrm>
          <a:prstGeom prst="rect">
            <a:avLst/>
          </a:prstGeom>
        </p:spPr>
      </p:pic>
    </p:spTree>
    <p:extLst>
      <p:ext uri="{BB962C8B-B14F-4D97-AF65-F5344CB8AC3E}">
        <p14:creationId xmlns:p14="http://schemas.microsoft.com/office/powerpoint/2010/main" val="140767661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48880"/>
            <a:ext cx="8229600" cy="4176464"/>
          </a:xfrm>
        </p:spPr>
        <p:txBody>
          <a:bodyPr>
            <a:normAutofit fontScale="77500" lnSpcReduction="20000"/>
          </a:bodyPr>
          <a:lstStyle/>
          <a:p>
            <a:r>
              <a:rPr lang="en-AU" dirty="0" smtClean="0"/>
              <a:t>Open a Normal Change. </a:t>
            </a:r>
            <a:r>
              <a:rPr lang="en-AU" dirty="0" smtClean="0"/>
              <a:t>Complete the mandatory fields and find a suitable Change Owner. Save.</a:t>
            </a:r>
          </a:p>
          <a:p>
            <a:r>
              <a:rPr lang="en-AU" dirty="0" smtClean="0"/>
              <a:t>Get t</a:t>
            </a:r>
            <a:r>
              <a:rPr lang="en-AU" dirty="0" smtClean="0"/>
              <a:t>he Change Owner to press the “Validation” button.</a:t>
            </a:r>
          </a:p>
          <a:p>
            <a:r>
              <a:rPr lang="en-AU" dirty="0" smtClean="0"/>
              <a:t>Keep on going, filling in all mandatory fields and moving from phase to phase.</a:t>
            </a:r>
          </a:p>
          <a:p>
            <a:r>
              <a:rPr lang="en-AU" dirty="0" smtClean="0"/>
              <a:t>Eventually you will hit TCAB Approval phase. Do you need to obtain an approval to move ahead?</a:t>
            </a:r>
          </a:p>
          <a:p>
            <a:r>
              <a:rPr lang="en-AU" dirty="0" smtClean="0"/>
              <a:t>Get the relevant approval. </a:t>
            </a:r>
          </a:p>
          <a:p>
            <a:r>
              <a:rPr lang="en-AU" dirty="0" smtClean="0"/>
              <a:t>Keep on filling in mandatory fields and moving to the next phase. Keep an eye out for automatically generated tasks and for times when the “Open New Task” menu item is present.</a:t>
            </a:r>
          </a:p>
          <a:p>
            <a:r>
              <a:rPr lang="en-AU" dirty="0" smtClean="0"/>
              <a:t>Assign any tasks as they appear. The assignees should pretend to perform them and then close them off.</a:t>
            </a:r>
          </a:p>
          <a:p>
            <a:r>
              <a:rPr lang="en-AU" dirty="0" smtClean="0"/>
              <a:t>Get the relevant approvals at the </a:t>
            </a:r>
            <a:r>
              <a:rPr lang="en-AU" dirty="0"/>
              <a:t>D</a:t>
            </a:r>
            <a:r>
              <a:rPr lang="en-AU" dirty="0" smtClean="0"/>
              <a:t>CAB phase.</a:t>
            </a:r>
          </a:p>
          <a:p>
            <a:r>
              <a:rPr lang="en-AU" dirty="0" smtClean="0"/>
              <a:t>Work through the remaining phases until you can close the change.</a:t>
            </a:r>
          </a:p>
          <a:p>
            <a:endParaRPr lang="en-AU" dirty="0"/>
          </a:p>
        </p:txBody>
      </p:sp>
      <p:sp>
        <p:nvSpPr>
          <p:cNvPr id="2" name="Title 1"/>
          <p:cNvSpPr>
            <a:spLocks noGrp="1"/>
          </p:cNvSpPr>
          <p:nvPr>
            <p:ph type="title"/>
          </p:nvPr>
        </p:nvSpPr>
        <p:spPr/>
        <p:txBody>
          <a:bodyPr>
            <a:normAutofit/>
          </a:bodyPr>
          <a:lstStyle/>
          <a:p>
            <a:r>
              <a:rPr lang="en-AU" dirty="0" smtClean="0">
                <a:solidFill>
                  <a:schemeClr val="tx2"/>
                </a:solidFill>
                <a:latin typeface="Comic Sans MS" pitchFamily="66" charset="0"/>
              </a:rPr>
              <a:t>Group Exercise</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AU" dirty="0" smtClean="0"/>
              <a:t>Emergency Changes</a:t>
            </a:r>
            <a:endParaRPr lang="en-AU" dirty="0"/>
          </a:p>
        </p:txBody>
      </p:sp>
    </p:spTree>
    <p:extLst>
      <p:ext uri="{BB962C8B-B14F-4D97-AF65-F5344CB8AC3E}">
        <p14:creationId xmlns:p14="http://schemas.microsoft.com/office/powerpoint/2010/main" val="139392582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539552" y="2348880"/>
            <a:ext cx="8229600" cy="1512168"/>
          </a:xfrm>
          <a:prstGeom prst="rect">
            <a:avLst/>
          </a:prstGeom>
          <a:noFill/>
          <a:ln w="9525">
            <a:noFill/>
            <a:miter lim="800000"/>
            <a:headEnd/>
            <a:tailEnd/>
          </a:ln>
        </p:spPr>
      </p:pic>
      <p:sp>
        <p:nvSpPr>
          <p:cNvPr id="2" name="Title 1"/>
          <p:cNvSpPr>
            <a:spLocks noGrp="1"/>
          </p:cNvSpPr>
          <p:nvPr>
            <p:ph type="title"/>
          </p:nvPr>
        </p:nvSpPr>
        <p:spPr/>
        <p:txBody>
          <a:bodyPr/>
          <a:lstStyle/>
          <a:p>
            <a:r>
              <a:rPr lang="en-AU" dirty="0" smtClean="0">
                <a:solidFill>
                  <a:schemeClr val="tx2"/>
                </a:solidFill>
                <a:latin typeface="Comic Sans MS" pitchFamily="66" charset="0"/>
              </a:rPr>
              <a:t>Emergency Change</a:t>
            </a:r>
            <a:endParaRPr lang="en-AU" dirty="0">
              <a:solidFill>
                <a:schemeClr val="tx2"/>
              </a:solidFill>
              <a:latin typeface="Comic Sans MS" pitchFamily="66" charset="0"/>
            </a:endParaRPr>
          </a:p>
        </p:txBody>
      </p:sp>
      <p:pic>
        <p:nvPicPr>
          <p:cNvPr id="11266" name="Picture 2"/>
          <p:cNvPicPr>
            <a:picLocks noChangeAspect="1" noChangeArrowheads="1"/>
          </p:cNvPicPr>
          <p:nvPr/>
        </p:nvPicPr>
        <p:blipFill>
          <a:blip r:embed="rId3" cstate="print"/>
          <a:srcRect/>
          <a:stretch>
            <a:fillRect/>
          </a:stretch>
        </p:blipFill>
        <p:spPr bwMode="auto">
          <a:xfrm>
            <a:off x="4067944" y="3861048"/>
            <a:ext cx="1019175" cy="80010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4" cstate="print"/>
          <a:srcRect/>
          <a:stretch>
            <a:fillRect/>
          </a:stretch>
        </p:blipFill>
        <p:spPr bwMode="auto">
          <a:xfrm>
            <a:off x="4932040" y="4509120"/>
            <a:ext cx="3888432" cy="2133683"/>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AU" dirty="0" smtClean="0"/>
              <a:t>An Emergency Change:</a:t>
            </a:r>
          </a:p>
          <a:p>
            <a:pPr>
              <a:buFont typeface="Wingdings" pitchFamily="2" charset="2"/>
              <a:buChar char="Ø"/>
            </a:pPr>
            <a:r>
              <a:rPr lang="en-AU" sz="2800" dirty="0" smtClean="0"/>
              <a:t>Is a change process to be applied in the production environment during emergency situations like a service outage.  </a:t>
            </a:r>
          </a:p>
          <a:p>
            <a:pPr>
              <a:buFont typeface="Wingdings" pitchFamily="2" charset="2"/>
              <a:buChar char="Ø"/>
            </a:pPr>
            <a:r>
              <a:rPr lang="en-AU" sz="2800" dirty="0" smtClean="0"/>
              <a:t>Is initiated in the Incident Management process.  </a:t>
            </a:r>
          </a:p>
          <a:p>
            <a:pPr>
              <a:buFont typeface="Wingdings" pitchFamily="2" charset="2"/>
              <a:buChar char="Ø"/>
            </a:pPr>
            <a:r>
              <a:rPr lang="en-AU" sz="2800" dirty="0" smtClean="0"/>
              <a:t>Should only be used to repair an IT service error that is negatively impacting the business  at a high level of severity.</a:t>
            </a:r>
          </a:p>
          <a:p>
            <a:pPr>
              <a:buFont typeface="Wingdings" pitchFamily="2" charset="2"/>
              <a:buChar char="Ø"/>
            </a:pPr>
            <a:r>
              <a:rPr lang="en-AU" sz="2800" dirty="0" smtClean="0"/>
              <a:t>Changes that are intended to make an immediately required business improvement should be handled as high priority normal changes NOT emergency changes.</a:t>
            </a:r>
            <a:endParaRPr lang="en-AU" sz="2800"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Emergency Change  (2)</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AU" sz="2400" dirty="0" smtClean="0"/>
              <a:t>The emergency change process is similar to the normal change process, except</a:t>
            </a:r>
          </a:p>
          <a:p>
            <a:pPr>
              <a:buFont typeface="Wingdings" pitchFamily="2" charset="2"/>
              <a:buChar char="Ø"/>
            </a:pPr>
            <a:r>
              <a:rPr lang="en-AU" sz="2400" dirty="0" smtClean="0"/>
              <a:t>Approval is given by the Emergency Change Approval Board (ECAB) instead of waiting for a regular CAB meeting.</a:t>
            </a:r>
          </a:p>
          <a:p>
            <a:pPr>
              <a:buFont typeface="Wingdings" pitchFamily="2" charset="2"/>
              <a:buChar char="Ø"/>
            </a:pPr>
            <a:r>
              <a:rPr lang="en-AU" sz="2400" dirty="0" smtClean="0"/>
              <a:t>Testing may be reduced or occasionally eliminated </a:t>
            </a:r>
          </a:p>
          <a:p>
            <a:pPr>
              <a:buFont typeface="Wingdings" pitchFamily="2" charset="2"/>
              <a:buChar char="Ø"/>
            </a:pPr>
            <a:r>
              <a:rPr lang="en-AU" sz="2400" dirty="0" smtClean="0"/>
              <a:t>Updating the change record may be deferred until normal working hours.</a:t>
            </a:r>
          </a:p>
          <a:p>
            <a:endParaRPr lang="en-AU" sz="2400" dirty="0" smtClean="0"/>
          </a:p>
          <a:p>
            <a:pPr>
              <a:buNone/>
            </a:pPr>
            <a:r>
              <a:rPr lang="en-AU" sz="2400" dirty="0" smtClean="0"/>
              <a:t>An emergency change can be </a:t>
            </a:r>
            <a:r>
              <a:rPr lang="en-AU" sz="2400" dirty="0" err="1" smtClean="0"/>
              <a:t>recategorized</a:t>
            </a:r>
            <a:r>
              <a:rPr lang="en-AU" sz="2400" dirty="0" smtClean="0"/>
              <a:t> and implemented as a normal change if the ECAB decides it should be handled as a normal change.</a:t>
            </a:r>
            <a:endParaRPr lang="en-AU" sz="2400"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Emergency Change (3)</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44462830"/>
              </p:ext>
            </p:extLst>
          </p:nvPr>
        </p:nvGraphicFramePr>
        <p:xfrm>
          <a:off x="698500" y="2247900"/>
          <a:ext cx="7761932" cy="4421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400" dirty="0" smtClean="0">
                <a:solidFill>
                  <a:schemeClr val="tx2"/>
                </a:solidFill>
                <a:latin typeface="Comic Sans MS" pitchFamily="66" charset="0"/>
              </a:rPr>
              <a:t>Emergency Change Phases</a:t>
            </a:r>
            <a:endParaRPr lang="en-AU" sz="4400"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000" dirty="0" smtClean="0">
                <a:solidFill>
                  <a:schemeClr val="tx2"/>
                </a:solidFill>
                <a:latin typeface="Comic Sans MS" pitchFamily="66" charset="0"/>
              </a:rPr>
              <a:t>Emergency Change Phases  (2)</a:t>
            </a:r>
            <a:endParaRPr lang="en-AU" sz="4000"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43932723"/>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sz="4000" dirty="0" smtClean="0">
                <a:solidFill>
                  <a:schemeClr val="tx2"/>
                </a:solidFill>
                <a:latin typeface="Comic Sans MS" pitchFamily="66" charset="0"/>
              </a:rPr>
              <a:t>Emergency Change Phases  (3)</a:t>
            </a:r>
            <a:endParaRPr lang="en-AU" sz="4000"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buNone/>
            </a:pPr>
            <a:r>
              <a:rPr lang="en-AU" sz="2800" dirty="0" smtClean="0"/>
              <a:t>Using System Navigator go to:</a:t>
            </a:r>
          </a:p>
          <a:p>
            <a:pPr>
              <a:buNone/>
            </a:pPr>
            <a:r>
              <a:rPr lang="en-AU" sz="2800" b="1" dirty="0" smtClean="0"/>
              <a:t>Change Management &gt; Changes &gt; Open New Change</a:t>
            </a:r>
          </a:p>
          <a:p>
            <a:pPr>
              <a:buFont typeface="Wingdings" pitchFamily="2" charset="2"/>
              <a:buChar char="v"/>
            </a:pPr>
            <a:r>
              <a:rPr lang="en-AU" sz="2800" dirty="0" smtClean="0"/>
              <a:t>Open an emergency change ticket and attempt to move it through its phases.  Note that the workflow for the ticket can be viewed on the workflow tab.</a:t>
            </a:r>
          </a:p>
          <a:p>
            <a:pPr>
              <a:buFont typeface="Wingdings" pitchFamily="2" charset="2"/>
              <a:buChar char="v"/>
            </a:pPr>
            <a:r>
              <a:rPr lang="en-AU" sz="2800" dirty="0" smtClean="0"/>
              <a:t>How far can you get through the workflow?  </a:t>
            </a:r>
          </a:p>
          <a:p>
            <a:pPr>
              <a:buFont typeface="Wingdings" pitchFamily="2" charset="2"/>
              <a:buChar char="v"/>
            </a:pPr>
            <a:r>
              <a:rPr lang="en-AU" sz="2800" dirty="0" smtClean="0"/>
              <a:t>What is stopping you completing the workflow and closing the ticket?</a:t>
            </a:r>
          </a:p>
          <a:p>
            <a:pPr>
              <a:buFont typeface="Wingdings" pitchFamily="2" charset="2"/>
              <a:buChar char="v"/>
            </a:pPr>
            <a:r>
              <a:rPr lang="en-AU" sz="2800" dirty="0" smtClean="0"/>
              <a:t>What do you need to do to get ECAB approval?</a:t>
            </a:r>
          </a:p>
          <a:p>
            <a:endParaRPr lang="en-AU" sz="2800"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Student Exercise</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sz="2400" dirty="0" smtClean="0"/>
              <a:t>Further details about the Change Workflows can be found in </a:t>
            </a:r>
          </a:p>
          <a:p>
            <a:pPr>
              <a:buNone/>
            </a:pPr>
            <a:r>
              <a:rPr lang="en-AU" sz="2400" i="1" dirty="0" smtClean="0"/>
              <a:t>		HPSM Process Designer Content Pack </a:t>
            </a:r>
            <a:r>
              <a:rPr lang="en-AU" sz="2400" i="1" dirty="0" smtClean="0"/>
              <a:t>9.30</a:t>
            </a:r>
            <a:r>
              <a:rPr lang="en-AU" i="1" dirty="0"/>
              <a:t>:</a:t>
            </a:r>
            <a:r>
              <a:rPr lang="en-AU" sz="2400" i="1" dirty="0" smtClean="0"/>
              <a:t> </a:t>
            </a:r>
          </a:p>
          <a:p>
            <a:pPr>
              <a:buNone/>
            </a:pPr>
            <a:r>
              <a:rPr lang="en-AU" i="1" dirty="0"/>
              <a:t>	</a:t>
            </a:r>
            <a:r>
              <a:rPr lang="en-AU" i="1" dirty="0" smtClean="0"/>
              <a:t>	</a:t>
            </a:r>
            <a:r>
              <a:rPr lang="en-AU" sz="2400" i="1" dirty="0" smtClean="0"/>
              <a:t>Processes </a:t>
            </a:r>
            <a:r>
              <a:rPr lang="en-AU" sz="2400" i="1" dirty="0" smtClean="0"/>
              <a:t>&amp; </a:t>
            </a:r>
            <a:r>
              <a:rPr lang="en-AU" sz="2400" i="1" dirty="0" smtClean="0"/>
              <a:t>Best </a:t>
            </a:r>
            <a:r>
              <a:rPr lang="en-AU" sz="2400" i="1" dirty="0" smtClean="0"/>
              <a:t>Practices Guide. </a:t>
            </a:r>
            <a:endParaRPr lang="en-AU" sz="2400" dirty="0"/>
          </a:p>
        </p:txBody>
      </p:sp>
      <p:sp>
        <p:nvSpPr>
          <p:cNvPr id="2" name="Title 1"/>
          <p:cNvSpPr>
            <a:spLocks noGrp="1"/>
          </p:cNvSpPr>
          <p:nvPr>
            <p:ph type="title"/>
          </p:nvPr>
        </p:nvSpPr>
        <p:spPr/>
        <p:txBody>
          <a:bodyPr/>
          <a:lstStyle/>
          <a:p>
            <a:r>
              <a:rPr lang="en-AU" dirty="0" smtClean="0">
                <a:solidFill>
                  <a:schemeClr val="tx2"/>
                </a:solidFill>
                <a:latin typeface="Comic Sans MS" pitchFamily="66" charset="0"/>
              </a:rPr>
              <a:t>Students References</a:t>
            </a:r>
            <a:endParaRPr lang="en-AU" dirty="0">
              <a:solidFill>
                <a:schemeClr val="tx2"/>
              </a:solidFill>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5240905" cy="3877815"/>
          </a:xfrm>
        </p:spPr>
        <p:txBody>
          <a:bodyPr>
            <a:normAutofit/>
          </a:bodyPr>
          <a:lstStyle/>
          <a:p>
            <a:pPr>
              <a:spcAft>
                <a:spcPts val="1200"/>
              </a:spcAft>
              <a:buFont typeface="Wingdings" pitchFamily="2" charset="2"/>
              <a:buChar char="Ø"/>
            </a:pPr>
            <a:r>
              <a:rPr lang="en-AU" sz="2400" b="1" dirty="0" smtClean="0">
                <a:solidFill>
                  <a:schemeClr val="accent5"/>
                </a:solidFill>
              </a:rPr>
              <a:t>Normal</a:t>
            </a:r>
            <a:endParaRPr lang="en-AU" b="1" dirty="0">
              <a:solidFill>
                <a:schemeClr val="accent5"/>
              </a:solidFill>
            </a:endParaRPr>
          </a:p>
          <a:p>
            <a:pPr>
              <a:spcAft>
                <a:spcPts val="1200"/>
              </a:spcAft>
              <a:buFont typeface="Wingdings" pitchFamily="2" charset="2"/>
              <a:buChar char="Ø"/>
            </a:pPr>
            <a:r>
              <a:rPr lang="en-AU" sz="2400" b="1" dirty="0" smtClean="0">
                <a:solidFill>
                  <a:schemeClr val="accent5"/>
                </a:solidFill>
              </a:rPr>
              <a:t>Emergency</a:t>
            </a:r>
          </a:p>
          <a:p>
            <a:pPr>
              <a:spcAft>
                <a:spcPts val="1200"/>
              </a:spcAft>
              <a:buFont typeface="Wingdings" pitchFamily="2" charset="2"/>
              <a:buChar char="Ø"/>
            </a:pPr>
            <a:r>
              <a:rPr lang="en-AU" dirty="0">
                <a:solidFill>
                  <a:schemeClr val="accent5"/>
                </a:solidFill>
              </a:rPr>
              <a:t>Release</a:t>
            </a:r>
          </a:p>
          <a:p>
            <a:pPr>
              <a:spcAft>
                <a:spcPts val="1200"/>
              </a:spcAft>
              <a:buFont typeface="Wingdings" pitchFamily="2" charset="2"/>
              <a:buChar char="Ø"/>
            </a:pPr>
            <a:r>
              <a:rPr lang="en-AU" b="1" dirty="0" smtClean="0">
                <a:solidFill>
                  <a:schemeClr val="accent2"/>
                </a:solidFill>
              </a:rPr>
              <a:t>Standard</a:t>
            </a:r>
            <a:endParaRPr lang="en-AU" b="1" dirty="0">
              <a:solidFill>
                <a:schemeClr val="accent2"/>
              </a:solidFill>
            </a:endParaRPr>
          </a:p>
          <a:p>
            <a:pPr>
              <a:spcAft>
                <a:spcPts val="1200"/>
              </a:spcAft>
              <a:buFont typeface="Wingdings" pitchFamily="2" charset="2"/>
              <a:buChar char="Ø"/>
            </a:pPr>
            <a:r>
              <a:rPr lang="en-AU" dirty="0" smtClean="0">
                <a:solidFill>
                  <a:schemeClr val="tx2"/>
                </a:solidFill>
              </a:rPr>
              <a:t>Service Request for Change</a:t>
            </a:r>
          </a:p>
          <a:p>
            <a:pPr>
              <a:spcAft>
                <a:spcPts val="1200"/>
              </a:spcAft>
              <a:buFont typeface="Wingdings" pitchFamily="2" charset="2"/>
              <a:buChar char="Ø"/>
            </a:pPr>
            <a:r>
              <a:rPr lang="en-AU" sz="2400" dirty="0" smtClean="0">
                <a:solidFill>
                  <a:schemeClr val="accent6"/>
                </a:solidFill>
              </a:rPr>
              <a:t>Knowledge Document Workflow</a:t>
            </a:r>
          </a:p>
          <a:p>
            <a:pPr>
              <a:spcAft>
                <a:spcPts val="1200"/>
              </a:spcAft>
              <a:buFont typeface="Wingdings" pitchFamily="2" charset="2"/>
              <a:buChar char="Ø"/>
            </a:pPr>
            <a:endParaRPr lang="en-AU" sz="2400" dirty="0" smtClean="0"/>
          </a:p>
        </p:txBody>
      </p:sp>
      <p:sp>
        <p:nvSpPr>
          <p:cNvPr id="2" name="Title 1"/>
          <p:cNvSpPr>
            <a:spLocks noGrp="1"/>
          </p:cNvSpPr>
          <p:nvPr>
            <p:ph type="title"/>
          </p:nvPr>
        </p:nvSpPr>
        <p:spPr/>
        <p:txBody>
          <a:bodyPr>
            <a:normAutofit/>
          </a:bodyPr>
          <a:lstStyle/>
          <a:p>
            <a:r>
              <a:rPr lang="en-AU" dirty="0" smtClean="0">
                <a:solidFill>
                  <a:schemeClr val="tx2"/>
                </a:solidFill>
                <a:latin typeface="Comic Sans MS" pitchFamily="66" charset="0"/>
              </a:rPr>
              <a:t>Categories</a:t>
            </a:r>
            <a:endParaRPr lang="en-AU" dirty="0">
              <a:solidFill>
                <a:schemeClr val="tx2"/>
              </a:solidFill>
              <a:latin typeface="Comic Sans MS" pitchFamily="66" charset="0"/>
            </a:endParaRPr>
          </a:p>
        </p:txBody>
      </p:sp>
      <p:pic>
        <p:nvPicPr>
          <p:cNvPr id="4" name="Picture 3" descr="C:\Users\bakergd\AppData\Local\Microsoft\Windows\Temporary Internet Files\Content.IE5\99DWGKXT\MC900439805[1].png"/>
          <p:cNvPicPr>
            <a:picLocks noChangeAspect="1" noChangeArrowheads="1"/>
          </p:cNvPicPr>
          <p:nvPr>
            <p:custDataLst>
              <p:tags r:id="rId1"/>
            </p:custDataLst>
          </p:nvPr>
        </p:nvPicPr>
        <p:blipFill>
          <a:blip r:embed="rId6" cstate="print"/>
          <a:srcRect/>
          <a:stretch>
            <a:fillRect/>
          </a:stretch>
        </p:blipFill>
        <p:spPr bwMode="auto">
          <a:xfrm rot="2331984" flipH="1" flipV="1">
            <a:off x="2486394" y="2281820"/>
            <a:ext cx="2041290" cy="1187564"/>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427984" y="2420888"/>
            <a:ext cx="4464496" cy="923330"/>
          </a:xfrm>
          <a:prstGeom prst="rect">
            <a:avLst/>
          </a:prstGeom>
          <a:noFill/>
        </p:spPr>
        <p:txBody>
          <a:bodyPr wrap="square" rtlCol="0">
            <a:spAutoFit/>
          </a:bodyPr>
          <a:lstStyle/>
          <a:p>
            <a:r>
              <a:rPr lang="en-US" dirty="0" smtClean="0">
                <a:solidFill>
                  <a:srgbClr val="972109"/>
                </a:solidFill>
              </a:rPr>
              <a:t>Change Managers care a lot about these categories at the top but they usually involve technical people too.</a:t>
            </a:r>
            <a:endParaRPr lang="en-US" dirty="0">
              <a:solidFill>
                <a:srgbClr val="972109"/>
              </a:solidFill>
            </a:endParaRPr>
          </a:p>
        </p:txBody>
      </p:sp>
      <p:sp>
        <p:nvSpPr>
          <p:cNvPr id="6" name="TextBox 5"/>
          <p:cNvSpPr txBox="1"/>
          <p:nvPr/>
        </p:nvSpPr>
        <p:spPr>
          <a:xfrm>
            <a:off x="6372200" y="4437112"/>
            <a:ext cx="1972935" cy="646331"/>
          </a:xfrm>
          <a:prstGeom prst="rect">
            <a:avLst/>
          </a:prstGeom>
          <a:noFill/>
        </p:spPr>
        <p:txBody>
          <a:bodyPr wrap="square" rtlCol="0">
            <a:spAutoFit/>
          </a:bodyPr>
          <a:lstStyle/>
          <a:p>
            <a:r>
              <a:rPr lang="en-US" dirty="0" smtClean="0">
                <a:solidFill>
                  <a:srgbClr val="895D1D"/>
                </a:solidFill>
              </a:rPr>
              <a:t>This is usually the Service Desk</a:t>
            </a:r>
            <a:endParaRPr lang="en-US" dirty="0">
              <a:solidFill>
                <a:srgbClr val="895D1D"/>
              </a:solidFill>
            </a:endParaRPr>
          </a:p>
        </p:txBody>
      </p:sp>
      <p:pic>
        <p:nvPicPr>
          <p:cNvPr id="7" name="Picture 6" descr="C:\Users\bakergd\AppData\Local\Microsoft\Windows\Temporary Internet Files\Content.IE5\99DWGKXT\MC900439805[1].png"/>
          <p:cNvPicPr>
            <a:picLocks noChangeAspect="1" noChangeArrowheads="1"/>
          </p:cNvPicPr>
          <p:nvPr>
            <p:custDataLst>
              <p:tags r:id="rId2"/>
            </p:custDataLst>
          </p:nvPr>
        </p:nvPicPr>
        <p:blipFill>
          <a:blip r:embed="rId6" cstate="print"/>
          <a:srcRect/>
          <a:stretch>
            <a:fillRect/>
          </a:stretch>
        </p:blipFill>
        <p:spPr bwMode="auto">
          <a:xfrm rot="15221076">
            <a:off x="2485595" y="5442355"/>
            <a:ext cx="1572643" cy="1032049"/>
          </a:xfrm>
          <a:prstGeom prst="rect">
            <a:avLst/>
          </a:prstGeom>
          <a:ln>
            <a:noFill/>
          </a:ln>
          <a:effectLst>
            <a:outerShdw blurRad="292100" dist="139700" dir="2700000" algn="tl" rotWithShape="0">
              <a:srgbClr val="333333">
                <a:alpha val="65000"/>
              </a:srgbClr>
            </a:outerShdw>
          </a:effectLst>
        </p:spPr>
      </p:pic>
      <p:pic>
        <p:nvPicPr>
          <p:cNvPr id="8" name="Picture 7" descr="C:\Users\bakergd\AppData\Local\Microsoft\Windows\Temporary Internet Files\Content.IE5\99DWGKXT\MC900439805[1].png"/>
          <p:cNvPicPr>
            <a:picLocks noChangeAspect="1" noChangeArrowheads="1"/>
          </p:cNvPicPr>
          <p:nvPr>
            <p:custDataLst>
              <p:tags r:id="rId3"/>
            </p:custDataLst>
          </p:nvPr>
        </p:nvPicPr>
        <p:blipFill>
          <a:blip r:embed="rId6" cstate="print"/>
          <a:srcRect/>
          <a:stretch>
            <a:fillRect/>
          </a:stretch>
        </p:blipFill>
        <p:spPr bwMode="auto">
          <a:xfrm rot="8812194" flipV="1">
            <a:off x="4682068" y="4282965"/>
            <a:ext cx="1825246" cy="945699"/>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3779912" y="3933056"/>
            <a:ext cx="4536504" cy="369332"/>
          </a:xfrm>
          <a:prstGeom prst="rect">
            <a:avLst/>
          </a:prstGeom>
          <a:noFill/>
        </p:spPr>
        <p:txBody>
          <a:bodyPr wrap="square" rtlCol="0">
            <a:spAutoFit/>
          </a:bodyPr>
          <a:lstStyle/>
          <a:p>
            <a:r>
              <a:rPr lang="en-US" dirty="0" smtClean="0">
                <a:solidFill>
                  <a:srgbClr val="D6862D"/>
                </a:solidFill>
              </a:rPr>
              <a:t>Technical staff handle these on their own.</a:t>
            </a:r>
            <a:endParaRPr lang="en-US" dirty="0">
              <a:solidFill>
                <a:srgbClr val="D6862D"/>
              </a:solidFill>
            </a:endParaRPr>
          </a:p>
        </p:txBody>
      </p:sp>
      <p:sp>
        <p:nvSpPr>
          <p:cNvPr id="10" name="TextBox 9"/>
          <p:cNvSpPr txBox="1"/>
          <p:nvPr/>
        </p:nvSpPr>
        <p:spPr>
          <a:xfrm>
            <a:off x="3995936" y="6165304"/>
            <a:ext cx="4752528" cy="369332"/>
          </a:xfrm>
          <a:prstGeom prst="rect">
            <a:avLst/>
          </a:prstGeom>
          <a:noFill/>
        </p:spPr>
        <p:txBody>
          <a:bodyPr wrap="square" rtlCol="0">
            <a:spAutoFit/>
          </a:bodyPr>
          <a:lstStyle/>
          <a:p>
            <a:r>
              <a:rPr lang="en-US" dirty="0" smtClean="0">
                <a:solidFill>
                  <a:srgbClr val="AEB795"/>
                </a:solidFill>
              </a:rPr>
              <a:t>Knowledge article authors and publishers.</a:t>
            </a:r>
            <a:endParaRPr lang="en-US" dirty="0">
              <a:solidFill>
                <a:srgbClr val="AEB795"/>
              </a:solidFill>
            </a:endParaRPr>
          </a:p>
        </p:txBody>
      </p:sp>
      <p:pic>
        <p:nvPicPr>
          <p:cNvPr id="11" name="Picture 10" descr="C:\Users\bakergd\AppData\Local\Microsoft\Windows\Temporary Internet Files\Content.IE5\99DWGKXT\MC900439805[1].png"/>
          <p:cNvPicPr>
            <a:picLocks noChangeAspect="1" noChangeArrowheads="1"/>
          </p:cNvPicPr>
          <p:nvPr>
            <p:custDataLst>
              <p:tags r:id="rId4"/>
            </p:custDataLst>
          </p:nvPr>
        </p:nvPicPr>
        <p:blipFill>
          <a:blip r:embed="rId6" cstate="print"/>
          <a:srcRect/>
          <a:stretch>
            <a:fillRect/>
          </a:stretch>
        </p:blipFill>
        <p:spPr bwMode="auto">
          <a:xfrm rot="2249247" flipH="1" flipV="1">
            <a:off x="2254563" y="3664602"/>
            <a:ext cx="1764606" cy="118756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This document was developed and placed in the Creative Commons by Greg Baker from the Institute for Open Systems Technologies Pty Ltd.</a:t>
            </a:r>
          </a:p>
          <a:p>
            <a:r>
              <a:rPr lang="en-US" dirty="0" smtClean="0"/>
              <a:t>There are more in this series, covering Service Requests, Incident Management, Change and other topics at </a:t>
            </a:r>
            <a:r>
              <a:rPr lang="en-US" dirty="0" smtClean="0">
                <a:hlinkClick r:id="rId2"/>
              </a:rPr>
              <a:t>http://www.ifost.org.au/Training/ServiceManager/</a:t>
            </a:r>
            <a:r>
              <a:rPr lang="en-US" dirty="0" smtClean="0"/>
              <a:t> </a:t>
            </a:r>
          </a:p>
          <a:p>
            <a:r>
              <a:rPr lang="en-US" dirty="0" smtClean="0"/>
              <a:t>Many customers request these course materials be </a:t>
            </a:r>
            <a:r>
              <a:rPr lang="en-US" dirty="0" err="1" smtClean="0"/>
              <a:t>customised</a:t>
            </a:r>
            <a:r>
              <a:rPr lang="en-US" dirty="0" smtClean="0"/>
              <a:t> to suit their environment. Many also ask IFOST to deliver face-to-face or web-based training sessions based around these materials. Please contact Greg Baker (</a:t>
            </a:r>
            <a:r>
              <a:rPr lang="en-US" dirty="0" smtClean="0">
                <a:hlinkClick r:id="rId3"/>
              </a:rPr>
              <a:t>gregb@ifost.org.au</a:t>
            </a:r>
            <a:r>
              <a:rPr lang="en-US" dirty="0" smtClean="0"/>
              <a:t>) if you would like to discuss this.</a:t>
            </a:r>
          </a:p>
          <a:p>
            <a:r>
              <a:rPr lang="en-US" dirty="0" smtClean="0"/>
              <a:t>We are always interested to hear your feedback.</a:t>
            </a:r>
            <a:endParaRPr lang="en-US" dirty="0"/>
          </a:p>
        </p:txBody>
      </p:sp>
      <p:sp>
        <p:nvSpPr>
          <p:cNvPr id="3" name="Title 2"/>
          <p:cNvSpPr>
            <a:spLocks noGrp="1"/>
          </p:cNvSpPr>
          <p:nvPr>
            <p:ph type="title"/>
          </p:nvPr>
        </p:nvSpPr>
        <p:spPr/>
        <p:txBody>
          <a:bodyPr/>
          <a:lstStyle/>
          <a:p>
            <a:r>
              <a:rPr lang="en-US" dirty="0" smtClean="0"/>
              <a:t>What now?</a:t>
            </a:r>
            <a:endParaRPr lang="en-US" dirty="0"/>
          </a:p>
        </p:txBody>
      </p:sp>
    </p:spTree>
    <p:extLst>
      <p:ext uri="{BB962C8B-B14F-4D97-AF65-F5344CB8AC3E}">
        <p14:creationId xmlns:p14="http://schemas.microsoft.com/office/powerpoint/2010/main" val="359760371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spcAft>
                <a:spcPts val="1200"/>
              </a:spcAft>
              <a:buFont typeface="Wingdings" pitchFamily="2" charset="2"/>
              <a:buChar char="Ø"/>
            </a:pPr>
            <a:r>
              <a:rPr lang="en-AU" sz="2400" dirty="0" smtClean="0"/>
              <a:t>The </a:t>
            </a:r>
            <a:r>
              <a:rPr lang="en-AU" sz="2400" dirty="0" smtClean="0"/>
              <a:t>3 categories of change discussed in this course </a:t>
            </a:r>
            <a:r>
              <a:rPr lang="en-AU" sz="2400" dirty="0" smtClean="0"/>
              <a:t>are:</a:t>
            </a:r>
          </a:p>
          <a:p>
            <a:pPr lvl="1">
              <a:spcAft>
                <a:spcPts val="1200"/>
              </a:spcAft>
              <a:buFont typeface="Wingdings" pitchFamily="2" charset="2"/>
              <a:buChar char="Ø"/>
            </a:pPr>
            <a:r>
              <a:rPr lang="en-AU" sz="2200" b="1" dirty="0" smtClean="0"/>
              <a:t>Standard </a:t>
            </a:r>
            <a:r>
              <a:rPr lang="en-AU" sz="2200" dirty="0" smtClean="0"/>
              <a:t>– </a:t>
            </a:r>
            <a:r>
              <a:rPr lang="en-AU" dirty="0" smtClean="0"/>
              <a:t>something </a:t>
            </a:r>
            <a:r>
              <a:rPr lang="en-AU" sz="2200" dirty="0" smtClean="0"/>
              <a:t>doesn’t require approval, that technical people do all the time. i.e. Standard practice</a:t>
            </a:r>
            <a:endParaRPr lang="en-AU" dirty="0"/>
          </a:p>
          <a:p>
            <a:pPr lvl="1">
              <a:spcAft>
                <a:spcPts val="1200"/>
              </a:spcAft>
              <a:buFont typeface="Wingdings" pitchFamily="2" charset="2"/>
              <a:buChar char="Ø"/>
            </a:pPr>
            <a:r>
              <a:rPr lang="en-AU" sz="2200" b="1" dirty="0" smtClean="0"/>
              <a:t>Normal </a:t>
            </a:r>
            <a:r>
              <a:rPr lang="en-AU" sz="2200" dirty="0" smtClean="0"/>
              <a:t>– when it </a:t>
            </a:r>
            <a:r>
              <a:rPr lang="en-AU" sz="2200" i="1" dirty="0" smtClean="0"/>
              <a:t>does</a:t>
            </a:r>
            <a:r>
              <a:rPr lang="en-AU" sz="2200" dirty="0" smtClean="0"/>
              <a:t> require approval.</a:t>
            </a:r>
          </a:p>
          <a:p>
            <a:pPr lvl="1">
              <a:spcAft>
                <a:spcPts val="1200"/>
              </a:spcAft>
              <a:buFont typeface="Wingdings" pitchFamily="2" charset="2"/>
              <a:buChar char="Ø"/>
            </a:pPr>
            <a:r>
              <a:rPr lang="en-AU" sz="2200" b="1" dirty="0" smtClean="0"/>
              <a:t>Emergency </a:t>
            </a:r>
            <a:r>
              <a:rPr lang="en-AU" dirty="0" smtClean="0"/>
              <a:t>– when there is an outage associated with not doing the change right now</a:t>
            </a:r>
            <a:endParaRPr lang="en-AU" sz="2200" dirty="0" smtClean="0"/>
          </a:p>
        </p:txBody>
      </p:sp>
      <p:sp>
        <p:nvSpPr>
          <p:cNvPr id="2" name="Title 1"/>
          <p:cNvSpPr>
            <a:spLocks noGrp="1"/>
          </p:cNvSpPr>
          <p:nvPr>
            <p:ph type="title"/>
          </p:nvPr>
        </p:nvSpPr>
        <p:spPr/>
        <p:txBody>
          <a:bodyPr>
            <a:normAutofit/>
          </a:bodyPr>
          <a:lstStyle/>
          <a:p>
            <a:r>
              <a:rPr lang="en-AU" dirty="0" smtClean="0">
                <a:solidFill>
                  <a:schemeClr val="tx2"/>
                </a:solidFill>
                <a:latin typeface="Comic Sans MS" pitchFamily="66" charset="0"/>
              </a:rPr>
              <a:t>What we will cover</a:t>
            </a:r>
            <a:endParaRPr lang="en-AU" dirty="0">
              <a:solidFill>
                <a:schemeClr val="tx2"/>
              </a:solidFill>
              <a:latin typeface="Comic Sans MS" pitchFamily="66" charset="0"/>
            </a:endParaRPr>
          </a:p>
        </p:txBody>
      </p:sp>
    </p:spTree>
    <p:extLst>
      <p:ext uri="{BB962C8B-B14F-4D97-AF65-F5344CB8AC3E}">
        <p14:creationId xmlns:p14="http://schemas.microsoft.com/office/powerpoint/2010/main" val="16699361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7745505" cy="2548805"/>
          </a:xfrm>
        </p:spPr>
        <p:txBody>
          <a:bodyPr>
            <a:normAutofit fontScale="92500" lnSpcReduction="10000"/>
          </a:bodyPr>
          <a:lstStyle/>
          <a:p>
            <a:pPr>
              <a:spcAft>
                <a:spcPts val="1200"/>
              </a:spcAft>
              <a:buFont typeface="Wingdings" charset="2"/>
              <a:buChar char="Ø"/>
            </a:pPr>
            <a:r>
              <a:rPr lang="en-AU" dirty="0"/>
              <a:t>Each </a:t>
            </a:r>
            <a:r>
              <a:rPr lang="en-AU" i="1" dirty="0"/>
              <a:t>category</a:t>
            </a:r>
            <a:r>
              <a:rPr lang="en-AU" dirty="0"/>
              <a:t> has its own workflow</a:t>
            </a:r>
          </a:p>
          <a:p>
            <a:pPr>
              <a:spcAft>
                <a:spcPts val="1200"/>
              </a:spcAft>
              <a:buFont typeface="Wingdings" charset="2"/>
              <a:buChar char="Ø"/>
            </a:pPr>
            <a:r>
              <a:rPr lang="en-AU" dirty="0" smtClean="0"/>
              <a:t>Workflows </a:t>
            </a:r>
            <a:r>
              <a:rPr lang="en-AU" dirty="0"/>
              <a:t>define the behaviour of change tickets.</a:t>
            </a:r>
          </a:p>
          <a:p>
            <a:pPr>
              <a:buFont typeface="Wingdings" pitchFamily="2" charset="2"/>
              <a:buChar char="Ø"/>
            </a:pPr>
            <a:r>
              <a:rPr lang="en-AU" dirty="0" smtClean="0"/>
              <a:t>Workflows </a:t>
            </a:r>
            <a:r>
              <a:rPr lang="en-AU" dirty="0"/>
              <a:t>are made up of two types of objects:</a:t>
            </a:r>
          </a:p>
          <a:p>
            <a:pPr lvl="1">
              <a:buFont typeface="Wingdings" pitchFamily="2" charset="2"/>
              <a:buChar char="Ø"/>
            </a:pPr>
            <a:r>
              <a:rPr lang="en-AU" sz="2400" dirty="0"/>
              <a:t>Phases</a:t>
            </a:r>
          </a:p>
          <a:p>
            <a:pPr lvl="1">
              <a:buFont typeface="Wingdings" pitchFamily="2" charset="2"/>
              <a:buChar char="Ø"/>
            </a:pPr>
            <a:r>
              <a:rPr lang="en-AU" sz="2400" dirty="0" smtClean="0"/>
              <a:t>Transitions</a:t>
            </a:r>
          </a:p>
          <a:p>
            <a:pPr>
              <a:buFont typeface="Wingdings" pitchFamily="2" charset="2"/>
              <a:buChar char="Ø"/>
            </a:pPr>
            <a:r>
              <a:rPr lang="en-AU" sz="2400" dirty="0" smtClean="0"/>
              <a:t>A diagram exists on each change ticket screen:</a:t>
            </a:r>
            <a:endParaRPr lang="en-AU" sz="2400" dirty="0" smtClean="0"/>
          </a:p>
        </p:txBody>
      </p:sp>
      <p:sp>
        <p:nvSpPr>
          <p:cNvPr id="2" name="Title 1"/>
          <p:cNvSpPr>
            <a:spLocks noGrp="1"/>
          </p:cNvSpPr>
          <p:nvPr>
            <p:ph type="title"/>
          </p:nvPr>
        </p:nvSpPr>
        <p:spPr/>
        <p:txBody>
          <a:bodyPr>
            <a:normAutofit/>
          </a:bodyPr>
          <a:lstStyle/>
          <a:p>
            <a:r>
              <a:rPr lang="en-AU" dirty="0" smtClean="0">
                <a:solidFill>
                  <a:schemeClr val="tx2"/>
                </a:solidFill>
                <a:latin typeface="Comic Sans MS" pitchFamily="66" charset="0"/>
              </a:rPr>
              <a:t>What are workflows?</a:t>
            </a:r>
            <a:endParaRPr lang="en-AU" dirty="0">
              <a:solidFill>
                <a:schemeClr val="tx2"/>
              </a:solidFill>
              <a:latin typeface="Comic Sans MS" pitchFamily="66" charset="0"/>
            </a:endParaRPr>
          </a:p>
        </p:txBody>
      </p:sp>
      <p:pic>
        <p:nvPicPr>
          <p:cNvPr id="4" name="Picture 2"/>
          <p:cNvPicPr>
            <a:picLocks noChangeAspect="1" noChangeArrowheads="1"/>
          </p:cNvPicPr>
          <p:nvPr/>
        </p:nvPicPr>
        <p:blipFill>
          <a:blip r:embed="rId2" cstate="print"/>
          <a:srcRect/>
          <a:stretch>
            <a:fillRect/>
          </a:stretch>
        </p:blipFill>
        <p:spPr bwMode="auto">
          <a:xfrm>
            <a:off x="467544" y="4941168"/>
            <a:ext cx="8229600" cy="1693788"/>
          </a:xfrm>
          <a:prstGeom prst="rect">
            <a:avLst/>
          </a:prstGeom>
          <a:noFill/>
          <a:ln w="9525">
            <a:noFill/>
            <a:miter lim="800000"/>
            <a:headEnd/>
            <a:tailEnd/>
          </a:ln>
        </p:spPr>
      </p:pic>
    </p:spTree>
    <p:extLst>
      <p:ext uri="{BB962C8B-B14F-4D97-AF65-F5344CB8AC3E}">
        <p14:creationId xmlns:p14="http://schemas.microsoft.com/office/powerpoint/2010/main" val="17032418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tx2"/>
                </a:solidFill>
                <a:latin typeface="Comic Sans MS" pitchFamily="66" charset="0"/>
              </a:rPr>
              <a:t>Workflow Symbols</a:t>
            </a:r>
            <a:endParaRPr lang="en-AU" dirty="0">
              <a:solidFill>
                <a:schemeClr val="tx2"/>
              </a:solidFill>
              <a:latin typeface="Comic Sans MS" pitchFamily="66" charset="0"/>
            </a:endParaRPr>
          </a:p>
        </p:txBody>
      </p:sp>
      <p:pic>
        <p:nvPicPr>
          <p:cNvPr id="4" name="Picture 3"/>
          <p:cNvPicPr/>
          <p:nvPr/>
        </p:nvPicPr>
        <p:blipFill>
          <a:blip r:embed="rId2" cstate="print"/>
          <a:srcRect l="17835" t="33570" r="80852" b="64437"/>
          <a:stretch>
            <a:fillRect/>
          </a:stretch>
        </p:blipFill>
        <p:spPr bwMode="auto">
          <a:xfrm>
            <a:off x="539552" y="2276872"/>
            <a:ext cx="581025" cy="341525"/>
          </a:xfrm>
          <a:prstGeom prst="rect">
            <a:avLst/>
          </a:prstGeom>
          <a:noFill/>
          <a:ln w="9525">
            <a:noFill/>
            <a:miter lim="800000"/>
            <a:headEnd/>
            <a:tailEnd/>
          </a:ln>
        </p:spPr>
      </p:pic>
      <p:sp>
        <p:nvSpPr>
          <p:cNvPr id="5" name="TextBox 4"/>
          <p:cNvSpPr txBox="1"/>
          <p:nvPr/>
        </p:nvSpPr>
        <p:spPr>
          <a:xfrm>
            <a:off x="1979712" y="2204864"/>
            <a:ext cx="2232248" cy="523220"/>
          </a:xfrm>
          <a:prstGeom prst="rect">
            <a:avLst/>
          </a:prstGeom>
          <a:noFill/>
        </p:spPr>
        <p:txBody>
          <a:bodyPr wrap="square" rtlCol="0">
            <a:spAutoFit/>
          </a:bodyPr>
          <a:lstStyle/>
          <a:p>
            <a:r>
              <a:rPr lang="en-AU" sz="2800" dirty="0" smtClean="0"/>
              <a:t>Initial  Phase</a:t>
            </a:r>
          </a:p>
        </p:txBody>
      </p:sp>
      <p:pic>
        <p:nvPicPr>
          <p:cNvPr id="6" name="Picture 5"/>
          <p:cNvPicPr/>
          <p:nvPr/>
        </p:nvPicPr>
        <p:blipFill>
          <a:blip r:embed="rId3" cstate="print"/>
          <a:srcRect l="19347" t="33600" r="79190" b="64195"/>
          <a:stretch>
            <a:fillRect/>
          </a:stretch>
        </p:blipFill>
        <p:spPr bwMode="auto">
          <a:xfrm>
            <a:off x="611560" y="2924944"/>
            <a:ext cx="505165" cy="428625"/>
          </a:xfrm>
          <a:prstGeom prst="rect">
            <a:avLst/>
          </a:prstGeom>
          <a:noFill/>
          <a:ln w="9525">
            <a:noFill/>
            <a:miter lim="800000"/>
            <a:headEnd/>
            <a:tailEnd/>
          </a:ln>
        </p:spPr>
      </p:pic>
      <p:sp>
        <p:nvSpPr>
          <p:cNvPr id="7" name="TextBox 6"/>
          <p:cNvSpPr txBox="1"/>
          <p:nvPr/>
        </p:nvSpPr>
        <p:spPr>
          <a:xfrm>
            <a:off x="1979712" y="2852936"/>
            <a:ext cx="2192716" cy="523220"/>
          </a:xfrm>
          <a:prstGeom prst="rect">
            <a:avLst/>
          </a:prstGeom>
          <a:noFill/>
        </p:spPr>
        <p:txBody>
          <a:bodyPr wrap="none" rtlCol="0">
            <a:spAutoFit/>
          </a:bodyPr>
          <a:lstStyle/>
          <a:p>
            <a:r>
              <a:rPr lang="en-AU" sz="2800" dirty="0" smtClean="0"/>
              <a:t>Default Phase</a:t>
            </a:r>
            <a:endParaRPr lang="en-AU" sz="2800" dirty="0"/>
          </a:p>
        </p:txBody>
      </p:sp>
      <p:sp>
        <p:nvSpPr>
          <p:cNvPr id="9" name="TextBox 8"/>
          <p:cNvSpPr txBox="1"/>
          <p:nvPr/>
        </p:nvSpPr>
        <p:spPr>
          <a:xfrm>
            <a:off x="1979712" y="3573016"/>
            <a:ext cx="2811219" cy="523220"/>
          </a:xfrm>
          <a:prstGeom prst="rect">
            <a:avLst/>
          </a:prstGeom>
          <a:noFill/>
        </p:spPr>
        <p:txBody>
          <a:bodyPr wrap="none" rtlCol="0">
            <a:spAutoFit/>
          </a:bodyPr>
          <a:lstStyle/>
          <a:p>
            <a:r>
              <a:rPr lang="en-AU" sz="2800" dirty="0" smtClean="0"/>
              <a:t>Manual Transition</a:t>
            </a:r>
            <a:endParaRPr lang="en-AU" sz="2800" dirty="0"/>
          </a:p>
        </p:txBody>
      </p:sp>
      <p:pic>
        <p:nvPicPr>
          <p:cNvPr id="10" name="Picture 9"/>
          <p:cNvPicPr/>
          <p:nvPr/>
        </p:nvPicPr>
        <p:blipFill>
          <a:blip r:embed="rId4" cstate="print"/>
          <a:srcRect l="27890" t="34870" r="68554" b="62423"/>
          <a:stretch>
            <a:fillRect/>
          </a:stretch>
        </p:blipFill>
        <p:spPr bwMode="auto">
          <a:xfrm>
            <a:off x="611560" y="3573016"/>
            <a:ext cx="1022350" cy="438150"/>
          </a:xfrm>
          <a:prstGeom prst="rect">
            <a:avLst/>
          </a:prstGeom>
          <a:noFill/>
          <a:ln w="9525">
            <a:noFill/>
            <a:miter lim="800000"/>
            <a:headEnd/>
            <a:tailEnd/>
          </a:ln>
        </p:spPr>
      </p:pic>
      <p:pic>
        <p:nvPicPr>
          <p:cNvPr id="11" name="Picture 10"/>
          <p:cNvPicPr/>
          <p:nvPr/>
        </p:nvPicPr>
        <p:blipFill>
          <a:blip r:embed="rId5" cstate="print"/>
          <a:srcRect l="49516" t="28221" r="46607" b="54287"/>
          <a:stretch>
            <a:fillRect/>
          </a:stretch>
        </p:blipFill>
        <p:spPr bwMode="auto">
          <a:xfrm>
            <a:off x="611560" y="4149080"/>
            <a:ext cx="885825" cy="723900"/>
          </a:xfrm>
          <a:prstGeom prst="rect">
            <a:avLst/>
          </a:prstGeom>
          <a:noFill/>
          <a:ln w="9525">
            <a:noFill/>
            <a:miter lim="800000"/>
            <a:headEnd/>
            <a:tailEnd/>
          </a:ln>
        </p:spPr>
      </p:pic>
      <p:sp>
        <p:nvSpPr>
          <p:cNvPr id="12" name="TextBox 11"/>
          <p:cNvSpPr txBox="1"/>
          <p:nvPr/>
        </p:nvSpPr>
        <p:spPr>
          <a:xfrm>
            <a:off x="1979712" y="4221088"/>
            <a:ext cx="3213124" cy="523220"/>
          </a:xfrm>
          <a:prstGeom prst="rect">
            <a:avLst/>
          </a:prstGeom>
          <a:noFill/>
        </p:spPr>
        <p:txBody>
          <a:bodyPr wrap="none" rtlCol="0">
            <a:spAutoFit/>
          </a:bodyPr>
          <a:lstStyle/>
          <a:p>
            <a:r>
              <a:rPr lang="en-AU" sz="2800" dirty="0" smtClean="0"/>
              <a:t>Automatic Transition</a:t>
            </a:r>
            <a:endParaRPr lang="en-AU" sz="2800" dirty="0"/>
          </a:p>
        </p:txBody>
      </p:sp>
    </p:spTree>
    <p:extLst>
      <p:ext uri="{BB962C8B-B14F-4D97-AF65-F5344CB8AC3E}">
        <p14:creationId xmlns:p14="http://schemas.microsoft.com/office/powerpoint/2010/main" val="297814355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6537049" cy="3877815"/>
          </a:xfrm>
        </p:spPr>
        <p:txBody>
          <a:bodyPr>
            <a:normAutofit/>
          </a:bodyPr>
          <a:lstStyle/>
          <a:p>
            <a:pPr>
              <a:spcAft>
                <a:spcPts val="1200"/>
              </a:spcAft>
              <a:buFont typeface="Wingdings" pitchFamily="2" charset="2"/>
              <a:buChar char="Ø"/>
            </a:pPr>
            <a:r>
              <a:rPr lang="en-AU" dirty="0" smtClean="0"/>
              <a:t>Workflows have phases.</a:t>
            </a:r>
            <a:endParaRPr lang="en-AU" sz="2400" dirty="0" smtClean="0"/>
          </a:p>
          <a:p>
            <a:pPr>
              <a:spcAft>
                <a:spcPts val="1200"/>
              </a:spcAft>
              <a:buFont typeface="Wingdings" pitchFamily="2" charset="2"/>
              <a:buChar char="Ø"/>
            </a:pPr>
            <a:r>
              <a:rPr lang="en-AU" sz="2400" dirty="0" smtClean="0"/>
              <a:t>The phase </a:t>
            </a:r>
            <a:r>
              <a:rPr lang="en-AU" sz="2400" dirty="0" smtClean="0"/>
              <a:t>determines:</a:t>
            </a:r>
          </a:p>
          <a:p>
            <a:pPr lvl="1">
              <a:spcAft>
                <a:spcPts val="1200"/>
              </a:spcAft>
              <a:buFont typeface="Wingdings" pitchFamily="2" charset="2"/>
              <a:buChar char="Ø"/>
            </a:pPr>
            <a:r>
              <a:rPr lang="en-AU" dirty="0" smtClean="0"/>
              <a:t>What the page </a:t>
            </a:r>
            <a:r>
              <a:rPr lang="en-AU" b="1" dirty="0" smtClean="0"/>
              <a:t>looks like</a:t>
            </a:r>
          </a:p>
          <a:p>
            <a:pPr lvl="1">
              <a:spcAft>
                <a:spcPts val="1200"/>
              </a:spcAft>
              <a:buFont typeface="Wingdings" pitchFamily="2" charset="2"/>
              <a:buChar char="Ø"/>
            </a:pPr>
            <a:r>
              <a:rPr lang="en-AU" dirty="0" smtClean="0"/>
              <a:t>If there are any </a:t>
            </a:r>
            <a:r>
              <a:rPr lang="en-AU" sz="2200" b="1" dirty="0" smtClean="0"/>
              <a:t>approvals</a:t>
            </a:r>
            <a:r>
              <a:rPr lang="en-AU" sz="2200" dirty="0" smtClean="0"/>
              <a:t> </a:t>
            </a:r>
            <a:r>
              <a:rPr lang="en-AU" sz="2200" dirty="0" smtClean="0"/>
              <a:t>required to </a:t>
            </a:r>
            <a:r>
              <a:rPr lang="en-AU" sz="2200" dirty="0" smtClean="0"/>
              <a:t>advance from one phase to the next</a:t>
            </a:r>
          </a:p>
          <a:p>
            <a:pPr lvl="1">
              <a:spcAft>
                <a:spcPts val="1200"/>
              </a:spcAft>
              <a:buFont typeface="Wingdings" pitchFamily="2" charset="2"/>
              <a:buChar char="Ø"/>
            </a:pPr>
            <a:r>
              <a:rPr lang="en-AU" sz="2200" dirty="0" smtClean="0"/>
              <a:t>What </a:t>
            </a:r>
            <a:r>
              <a:rPr lang="en-AU" sz="2200" b="1" dirty="0" smtClean="0"/>
              <a:t>alerts and notifications </a:t>
            </a:r>
            <a:r>
              <a:rPr lang="en-AU" sz="2200" dirty="0" smtClean="0"/>
              <a:t>to generate</a:t>
            </a:r>
            <a:endParaRPr lang="en-AU" sz="2200" dirty="0"/>
          </a:p>
        </p:txBody>
      </p:sp>
      <p:sp>
        <p:nvSpPr>
          <p:cNvPr id="2" name="Title 1"/>
          <p:cNvSpPr>
            <a:spLocks noGrp="1"/>
          </p:cNvSpPr>
          <p:nvPr>
            <p:ph type="title"/>
          </p:nvPr>
        </p:nvSpPr>
        <p:spPr/>
        <p:txBody>
          <a:bodyPr>
            <a:normAutofit/>
          </a:bodyPr>
          <a:lstStyle/>
          <a:p>
            <a:r>
              <a:rPr lang="en-AU" dirty="0" smtClean="0">
                <a:solidFill>
                  <a:schemeClr val="tx2"/>
                </a:solidFill>
                <a:latin typeface="Comic Sans MS" pitchFamily="66" charset="0"/>
              </a:rPr>
              <a:t>Phases</a:t>
            </a:r>
            <a:endParaRPr lang="en-AU" dirty="0">
              <a:solidFill>
                <a:schemeClr val="tx2"/>
              </a:solidFill>
              <a:latin typeface="Comic Sans MS" pitchFamily="66" charset="0"/>
            </a:endParaRPr>
          </a:p>
        </p:txBody>
      </p:sp>
      <p:pic>
        <p:nvPicPr>
          <p:cNvPr id="4" name="Picture 3"/>
          <p:cNvPicPr>
            <a:picLocks noChangeAspect="1"/>
          </p:cNvPicPr>
          <p:nvPr/>
        </p:nvPicPr>
        <p:blipFill>
          <a:blip r:embed="rId2"/>
          <a:stretch>
            <a:fillRect/>
          </a:stretch>
        </p:blipFill>
        <p:spPr>
          <a:xfrm>
            <a:off x="7236296" y="2132856"/>
            <a:ext cx="1612738" cy="2260848"/>
          </a:xfrm>
          <a:prstGeom prst="rect">
            <a:avLst/>
          </a:prstGeom>
        </p:spPr>
      </p:pic>
      <p:pic>
        <p:nvPicPr>
          <p:cNvPr id="5" name="Picture 4"/>
          <p:cNvPicPr>
            <a:picLocks noChangeAspect="1"/>
          </p:cNvPicPr>
          <p:nvPr/>
        </p:nvPicPr>
        <p:blipFill>
          <a:blip r:embed="rId3"/>
          <a:stretch>
            <a:fillRect/>
          </a:stretch>
        </p:blipFill>
        <p:spPr>
          <a:xfrm>
            <a:off x="7236296" y="4581128"/>
            <a:ext cx="1606948" cy="2145432"/>
          </a:xfrm>
          <a:prstGeom prst="rect">
            <a:avLst/>
          </a:prstGeom>
        </p:spPr>
      </p:pic>
    </p:spTree>
    <p:extLst>
      <p:ext uri="{BB962C8B-B14F-4D97-AF65-F5344CB8AC3E}">
        <p14:creationId xmlns:p14="http://schemas.microsoft.com/office/powerpoint/2010/main" val="4182058124"/>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HAPEID" val="oaDqVgWoIbo05nwn3TvVUS"/>
</p:tagLst>
</file>

<file path=ppt/tags/tag2.xml><?xml version="1.0" encoding="utf-8"?>
<p:tagLst xmlns:a="http://schemas.openxmlformats.org/drawingml/2006/main" xmlns:r="http://schemas.openxmlformats.org/officeDocument/2006/relationships" xmlns:p="http://schemas.openxmlformats.org/presentationml/2006/main">
  <p:tag name="DVSHAPEID" val="oaDqVgWoIbo05nwn3TvVUS"/>
</p:tagLst>
</file>

<file path=ppt/tags/tag3.xml><?xml version="1.0" encoding="utf-8"?>
<p:tagLst xmlns:a="http://schemas.openxmlformats.org/drawingml/2006/main" xmlns:r="http://schemas.openxmlformats.org/officeDocument/2006/relationships" xmlns:p="http://schemas.openxmlformats.org/presentationml/2006/main">
  <p:tag name="DVSHAPEID" val="oaDqVgWoIbo05nwn3TvVUS"/>
</p:tagLst>
</file>

<file path=ppt/tags/tag4.xml><?xml version="1.0" encoding="utf-8"?>
<p:tagLst xmlns:a="http://schemas.openxmlformats.org/drawingml/2006/main" xmlns:r="http://schemas.openxmlformats.org/officeDocument/2006/relationships" xmlns:p="http://schemas.openxmlformats.org/presentationml/2006/main">
  <p:tag name="DVSHAPEID" val="oaDqVgWoIbo05nwn3TvVU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Hardcover.thmx</Template>
  <TotalTime>1295</TotalTime>
  <Words>2146</Words>
  <Application>Microsoft Macintosh PowerPoint</Application>
  <PresentationFormat>On-screen Show (4:3)</PresentationFormat>
  <Paragraphs>268</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Hardcover</vt:lpstr>
      <vt:lpstr>Change Workflows</vt:lpstr>
      <vt:lpstr>Introduction</vt:lpstr>
      <vt:lpstr>Why do we have Change Management?</vt:lpstr>
      <vt:lpstr>Change Management Process</vt:lpstr>
      <vt:lpstr>Categories</vt:lpstr>
      <vt:lpstr>What we will cover</vt:lpstr>
      <vt:lpstr>What are workflows?</vt:lpstr>
      <vt:lpstr>Workflow Symbols</vt:lpstr>
      <vt:lpstr>Phases</vt:lpstr>
      <vt:lpstr>Student Exercise</vt:lpstr>
      <vt:lpstr>Roles</vt:lpstr>
      <vt:lpstr>Change Roles</vt:lpstr>
      <vt:lpstr>Change Roles (2)</vt:lpstr>
      <vt:lpstr>Change Roles  (3)</vt:lpstr>
      <vt:lpstr>Change Roles (4)</vt:lpstr>
      <vt:lpstr>Change Roles (5)</vt:lpstr>
      <vt:lpstr>Discussion</vt:lpstr>
      <vt:lpstr>Standard Change Library</vt:lpstr>
      <vt:lpstr>A Standard Change is…</vt:lpstr>
      <vt:lpstr>Standard Change Library</vt:lpstr>
      <vt:lpstr>Exercise</vt:lpstr>
      <vt:lpstr>Standard Changes</vt:lpstr>
      <vt:lpstr>Standard Change Phases</vt:lpstr>
      <vt:lpstr>Standard Change Phases  (2)</vt:lpstr>
      <vt:lpstr>Standard Change Phases (3)</vt:lpstr>
      <vt:lpstr>Exercise</vt:lpstr>
      <vt:lpstr>Change Tasks</vt:lpstr>
      <vt:lpstr>Change Management Tasks</vt:lpstr>
      <vt:lpstr>Change Management Tasks</vt:lpstr>
      <vt:lpstr>Change Management Tasks</vt:lpstr>
      <vt:lpstr>Change Task Phases</vt:lpstr>
      <vt:lpstr>Break…</vt:lpstr>
      <vt:lpstr>Normal Changes</vt:lpstr>
      <vt:lpstr>Normal changes</vt:lpstr>
      <vt:lpstr>Normal Change Workflow</vt:lpstr>
      <vt:lpstr>Normal Change Phases</vt:lpstr>
      <vt:lpstr>Normal Change Phases (2)</vt:lpstr>
      <vt:lpstr>Normal Change Phases  (3)</vt:lpstr>
      <vt:lpstr>Normal Change Phases  (4)</vt:lpstr>
      <vt:lpstr>Group Exercise</vt:lpstr>
      <vt:lpstr>Emergency Changes</vt:lpstr>
      <vt:lpstr>Emergency Change</vt:lpstr>
      <vt:lpstr>Emergency Change  (2)</vt:lpstr>
      <vt:lpstr>Emergency Change (3)</vt:lpstr>
      <vt:lpstr>Emergency Change Phases</vt:lpstr>
      <vt:lpstr>Emergency Change Phases  (2)</vt:lpstr>
      <vt:lpstr>Emergency Change Phases  (3)</vt:lpstr>
      <vt:lpstr>Student Exercise</vt:lpstr>
      <vt:lpstr>Students References</vt:lpstr>
      <vt:lpstr>What now?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Primates</dc:creator>
  <cp:lastModifiedBy>Greg Baker</cp:lastModifiedBy>
  <cp:revision>140</cp:revision>
  <dcterms:created xsi:type="dcterms:W3CDTF">2012-10-03T23:29:05Z</dcterms:created>
  <dcterms:modified xsi:type="dcterms:W3CDTF">2012-10-25T09:44:33Z</dcterms:modified>
</cp:coreProperties>
</file>